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069233499" r:id="rId2"/>
    <p:sldId id="2069233502" r:id="rId3"/>
    <p:sldId id="2069233508" r:id="rId4"/>
    <p:sldId id="2069233509" r:id="rId5"/>
    <p:sldId id="2069233510" r:id="rId6"/>
    <p:sldId id="2069233511" r:id="rId7"/>
    <p:sldId id="2069233512" r:id="rId8"/>
    <p:sldId id="206923350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/>
    <p:restoredTop sz="94681"/>
  </p:normalViewPr>
  <p:slideViewPr>
    <p:cSldViewPr snapToGrid="0" showGuides="1">
      <p:cViewPr varScale="1">
        <p:scale>
          <a:sx n="76" d="100"/>
          <a:sy n="76" d="100"/>
        </p:scale>
        <p:origin x="23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335D-0579-40C3-B749-56E228F49B68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A0DA-9D4C-4731-9773-1A9838DB6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2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6CAA-75A4-1526-DEAF-1BC70B3A4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6F50D12-0117-C687-1C01-185CCB4E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4605F3-6ACD-CAFA-8B43-4A6B74386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B614DA-FD80-2791-62D2-A4F59CA9D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42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B7DC-0710-18F9-EC28-9F96AD6B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8BD20D-C5FF-BB58-5118-E8B2B842C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3F5BEF-BE87-077B-F147-ACBD4CFB4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450A4B-E61C-7398-F09A-BDA1C3D21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97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B7DC-0710-18F9-EC28-9F96AD6B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8BD20D-C5FF-BB58-5118-E8B2B842C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3F5BEF-BE87-077B-F147-ACBD4CFB4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450A4B-E61C-7398-F09A-BDA1C3D21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95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B7DC-0710-18F9-EC28-9F96AD6B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8BD20D-C5FF-BB58-5118-E8B2B842C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3F5BEF-BE87-077B-F147-ACBD4CFB4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450A4B-E61C-7398-F09A-BDA1C3D21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95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B7DC-0710-18F9-EC28-9F96AD6B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8BD20D-C5FF-BB58-5118-E8B2B842C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3F5BEF-BE87-077B-F147-ACBD4CFB4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450A4B-E61C-7398-F09A-BDA1C3D21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30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B7DC-0710-18F9-EC28-9F96AD6B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8BD20D-C5FF-BB58-5118-E8B2B842C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3F5BEF-BE87-077B-F147-ACBD4CFB4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450A4B-E61C-7398-F09A-BDA1C3D21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14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B7DC-0710-18F9-EC28-9F96AD6B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8BD20D-C5FF-BB58-5118-E8B2B842C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3F5BEF-BE87-077B-F147-ACBD4CFB4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450A4B-E61C-7398-F09A-BDA1C3D21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9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3CAE5-A018-8190-EDF4-7B48FB159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31E874-2AB9-BB20-FAD2-36B0E0C48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F97F2B-BCDA-F773-02F8-C70A069BA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AB14A4-8C26-6B55-F412-A78149942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59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18CA8-6BA9-301E-BC72-586AAC7D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FF813E-A434-3FDE-54BF-D1A90438B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D9FAC9-42C5-AA96-66FD-EA656462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84FBEF-56FC-0405-2FB6-292347E1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951465-D377-1B81-9C64-6C394D89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F98C8-A1EA-1063-DFD5-44794A93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2D8197-03A3-B6AF-4175-C341506BF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AF90FF-79B6-9D24-8CF5-15149325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50ABB7-FD68-CD7B-A173-5871CDC4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AD5659-1B64-615C-869A-6171F29B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8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2EBBCB-9239-0242-C4B8-38191EE9C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81DD09-E180-4D6E-B371-FB64D9BD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223A88-735A-D6BD-8F17-DB9D8606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A36A32-4CDA-BC66-E335-ED699576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B4A2BB-6E1B-944C-0486-C4BA450F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7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59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1D480-B138-4F46-F9E5-5F60ABB1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06C55-020A-834E-3011-D224D8A8E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9CF69B-0503-0DF5-239C-5387C5CD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4E6560-4ABF-6F2A-D29C-86AE2295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CF3D53-04BF-82B5-242D-799ECBF1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94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179AD-AC90-A3C9-87BE-70042AA9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73731A-36FC-9567-8BB8-4FFD06E2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4EA220-A6F4-9031-8597-3E644EA1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4DB823-F782-5FC8-44D2-FABA162F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E3B34B-B279-6866-3400-A89BD67C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91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D999E-C552-A7C4-3F47-0683C574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C316A-CF4C-074C-0E3F-D1A498E9B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DB7E81-29E4-486A-42F4-0E8651E13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7AD167-3BEB-4C13-9F39-D16F9AFF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F04C33-95B2-DDE3-80D8-53BB7FC2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3EEEE1-18EC-7574-010E-E2D550F7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0E5BA-3587-85ED-45B9-9863A3C9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2F5E12-999C-B5E9-6F87-4CA5A526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EA77AF-9C1F-544C-1442-DC3E6154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203C99-9DCA-C8D8-FD55-96437342D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E5DDC6-460F-A461-C834-8F4DEDAE4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5FE66A-071B-24B9-FE89-B8A6A36A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5B2D30-36BB-E8CC-CA60-B1F2AB9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71930C7-F48C-3C0F-27EA-82B6FD8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18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BC183-6CD1-B1A7-CFAA-A00D4304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26DA72-C5D2-083F-F6F4-EE5F144E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6702F6-34B9-EC27-2075-880CA4D7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D63B28-82E8-5742-F8E2-1E4763D3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29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E9C22C-0FDA-15B3-5AC2-0382CC4F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87E565-136D-0AA0-2D19-E3D4E7B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3A2A10-BBA1-BFC9-DEB2-27DAC5AC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75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8FCAA-85FD-AD2B-3DBA-BB1B9B12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2BD293-D364-1310-AF90-671390B4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F18B34-6F6E-877D-46AD-D1DDD5E89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20A738-2D23-8357-1BB9-B729A7E2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F92877-78A5-43D0-0647-7034F9A8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05B4BB-76BA-4F53-B819-2695FEDF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56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D9053-32AF-206F-9064-CE6C5AC2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931066-8F7D-B864-39F4-848BFC586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42ED80-E1A2-0635-209D-F0E87F684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68FF14-FD46-817D-28ED-A0A08EB3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58DC19-78CD-3435-CF2E-69B1CED3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E7748C-D3F4-A75A-EA7F-FBD96C7A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52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ABD3B8-1D6C-14F0-7097-5C9302D4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570E3E-F7BB-4400-E78C-989D9E6B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E3A822-8A4E-143C-1D9C-85DCA059E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1302-8B74-4BB7-AF27-449BFAECABF5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D78193-1F58-A21D-0853-CE00F4C7D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A28BC9-CD4B-E498-7943-C076C3C8C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84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7D50-5EB4-5F99-D140-F30B32BE9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EF4623C6-6209-3E4C-01ED-6E0D119AC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0" y="0"/>
            <a:ext cx="12188430" cy="6855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92028-4EF0-3B90-4AEB-286F55A5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16" y="164099"/>
            <a:ext cx="4306272" cy="16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EAC37-4E73-6BB1-9623-89CD9FCA726E}"/>
              </a:ext>
            </a:extLst>
          </p:cNvPr>
          <p:cNvSpPr txBox="1"/>
          <p:nvPr/>
        </p:nvSpPr>
        <p:spPr>
          <a:xfrm>
            <a:off x="562968" y="2842116"/>
            <a:ext cx="11062494" cy="752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800" b="1" dirty="0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 do Trabalho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FE5799-65C3-A140-49A5-40C7D36E0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4488" y="458529"/>
            <a:ext cx="2612607" cy="7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828DA27-D04B-73C7-CADE-34BE037E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6155" y="463172"/>
            <a:ext cx="2612608" cy="8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88BA4E3-27A0-E8A9-C8B9-90B17DE9E6D3}"/>
              </a:ext>
            </a:extLst>
          </p:cNvPr>
          <p:cNvSpPr txBox="1"/>
          <p:nvPr/>
        </p:nvSpPr>
        <p:spPr>
          <a:xfrm>
            <a:off x="3008375" y="4167434"/>
            <a:ext cx="6171679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39"/>
              </a:lnSpc>
            </a:pPr>
            <a:r>
              <a:rPr lang="pt-BR" sz="2800" dirty="0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Autores</a:t>
            </a:r>
          </a:p>
          <a:p>
            <a:pPr algn="ctr">
              <a:lnSpc>
                <a:spcPts val="3239"/>
              </a:lnSpc>
            </a:pPr>
            <a:r>
              <a:rPr lang="pt-BR" sz="2800" dirty="0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Afiliação</a:t>
            </a:r>
          </a:p>
        </p:txBody>
      </p:sp>
    </p:spTree>
    <p:extLst>
      <p:ext uri="{BB962C8B-B14F-4D97-AF65-F5344CB8AC3E}">
        <p14:creationId xmlns:p14="http://schemas.microsoft.com/office/powerpoint/2010/main" val="9974534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ACF0B-DE1F-4754-C427-0186CE2A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7636FD5B-590A-B443-449E-6DA758D1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" y="2008"/>
            <a:ext cx="12188428" cy="6855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1A243-6777-F4EC-CF51-FA1CCC16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176" y="204452"/>
            <a:ext cx="2706872" cy="10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28777-830B-2F54-E09B-3F02C40F85D4}"/>
              </a:ext>
            </a:extLst>
          </p:cNvPr>
          <p:cNvSpPr txBox="1"/>
          <p:nvPr/>
        </p:nvSpPr>
        <p:spPr>
          <a:xfrm>
            <a:off x="1046195" y="1412917"/>
            <a:ext cx="9058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05A1A1-F762-0473-EF7D-C3BA02F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1014" y="292284"/>
            <a:ext cx="2036984" cy="6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718F2C-AFE3-DC1A-BDF9-7648F1A0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4561" y="292284"/>
            <a:ext cx="1758602" cy="5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0ED48B-725C-9629-E02F-81AF0F31B4FD}"/>
              </a:ext>
            </a:extLst>
          </p:cNvPr>
          <p:cNvSpPr txBox="1"/>
          <p:nvPr/>
        </p:nvSpPr>
        <p:spPr>
          <a:xfrm>
            <a:off x="1046195" y="2222386"/>
            <a:ext cx="10057835" cy="287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adipiscing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magna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Donec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viverra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odio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congue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nisl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fringilla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felis eu,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semper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est.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scelerisque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laoreet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magna a,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suscipit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ligula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mollis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dui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vitae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accumsan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lobortis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Maecenas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tempus est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sollicitudin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iaculis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tempor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id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ac libero.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Proin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ultricies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urna.</a:t>
            </a:r>
          </a:p>
          <a:p>
            <a:pPr>
              <a:lnSpc>
                <a:spcPct val="150000"/>
              </a:lnSpc>
              <a:spcAft>
                <a:spcPts val="429"/>
              </a:spcAft>
            </a:pPr>
            <a:endParaRPr lang="pt-BR" sz="1067" dirty="0">
              <a:solidFill>
                <a:srgbClr val="00444F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Cras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justo,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sem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efficitur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ante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massa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risus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elementum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feugiat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porta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68141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ACF0B-DE1F-4754-C427-0186CE2A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7636FD5B-590A-B443-449E-6DA758D1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" y="2008"/>
            <a:ext cx="12188428" cy="6855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1A243-6777-F4EC-CF51-FA1CCC16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176" y="204452"/>
            <a:ext cx="2706872" cy="10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28777-830B-2F54-E09B-3F02C40F85D4}"/>
              </a:ext>
            </a:extLst>
          </p:cNvPr>
          <p:cNvSpPr txBox="1"/>
          <p:nvPr/>
        </p:nvSpPr>
        <p:spPr>
          <a:xfrm>
            <a:off x="1046195" y="1412917"/>
            <a:ext cx="9058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05A1A1-F762-0473-EF7D-C3BA02F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1014" y="292284"/>
            <a:ext cx="2036984" cy="6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718F2C-AFE3-DC1A-BDF9-7648F1A0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4561" y="292284"/>
            <a:ext cx="1758602" cy="5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0ED48B-725C-9629-E02F-81AF0F31B4FD}"/>
              </a:ext>
            </a:extLst>
          </p:cNvPr>
          <p:cNvSpPr txBox="1"/>
          <p:nvPr/>
        </p:nvSpPr>
        <p:spPr>
          <a:xfrm>
            <a:off x="1046195" y="2222386"/>
            <a:ext cx="10057835" cy="287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adipiscing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magna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Donec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viverra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odio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congue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nisl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fringilla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felis eu,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semper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est.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scelerisque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laoreet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magna a,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suscipit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ligula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mollis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dui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vitae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accumsan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lobortis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Maecenas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tempus est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sollicitudin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iaculis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tempor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id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ac libero.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Proin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ultricies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urna.</a:t>
            </a:r>
          </a:p>
          <a:p>
            <a:pPr>
              <a:lnSpc>
                <a:spcPct val="150000"/>
              </a:lnSpc>
              <a:spcAft>
                <a:spcPts val="429"/>
              </a:spcAft>
            </a:pPr>
            <a:endParaRPr lang="pt-BR" sz="1067" dirty="0">
              <a:solidFill>
                <a:srgbClr val="00444F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Cras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justo,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sem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efficitur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ante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massa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risus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elementum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feugiat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porta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67383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ACF0B-DE1F-4754-C427-0186CE2A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7636FD5B-590A-B443-449E-6DA758D1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" y="2008"/>
            <a:ext cx="12188428" cy="6855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1A243-6777-F4EC-CF51-FA1CCC16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176" y="204452"/>
            <a:ext cx="2706872" cy="10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28777-830B-2F54-E09B-3F02C40F85D4}"/>
              </a:ext>
            </a:extLst>
          </p:cNvPr>
          <p:cNvSpPr txBox="1"/>
          <p:nvPr/>
        </p:nvSpPr>
        <p:spPr>
          <a:xfrm>
            <a:off x="1046195" y="1412917"/>
            <a:ext cx="9058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METODOLOGIA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05A1A1-F762-0473-EF7D-C3BA02F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1014" y="292284"/>
            <a:ext cx="2036984" cy="6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718F2C-AFE3-DC1A-BDF9-7648F1A0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4561" y="292284"/>
            <a:ext cx="1758602" cy="5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0ED48B-725C-9629-E02F-81AF0F31B4FD}"/>
              </a:ext>
            </a:extLst>
          </p:cNvPr>
          <p:cNvSpPr txBox="1"/>
          <p:nvPr/>
        </p:nvSpPr>
        <p:spPr>
          <a:xfrm>
            <a:off x="1046195" y="2222386"/>
            <a:ext cx="10057835" cy="287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adipiscing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magna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Donec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viverra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odio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congue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nisl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fringilla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felis eu,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semper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est.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scelerisque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laoreet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magna a,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suscipit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ligula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mollis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dui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vitae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accumsan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lobortis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Maecenas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tempus est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sollicitudin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iaculis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tempor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id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ac libero.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Proin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ultricies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urna.</a:t>
            </a:r>
          </a:p>
          <a:p>
            <a:pPr>
              <a:lnSpc>
                <a:spcPct val="150000"/>
              </a:lnSpc>
              <a:spcAft>
                <a:spcPts val="429"/>
              </a:spcAft>
            </a:pPr>
            <a:endParaRPr lang="pt-BR" sz="1067" dirty="0">
              <a:solidFill>
                <a:srgbClr val="00444F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Cras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justo,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sem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efficitur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ante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massa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risus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elementum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feugiat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porta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43912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ACF0B-DE1F-4754-C427-0186CE2A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7636FD5B-590A-B443-449E-6DA758D1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" y="2008"/>
            <a:ext cx="12188428" cy="6855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1A243-6777-F4EC-CF51-FA1CCC16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176" y="204452"/>
            <a:ext cx="2706872" cy="10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28777-830B-2F54-E09B-3F02C40F85D4}"/>
              </a:ext>
            </a:extLst>
          </p:cNvPr>
          <p:cNvSpPr txBox="1"/>
          <p:nvPr/>
        </p:nvSpPr>
        <p:spPr>
          <a:xfrm>
            <a:off x="1046195" y="1412917"/>
            <a:ext cx="9058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05A1A1-F762-0473-EF7D-C3BA02F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1014" y="292284"/>
            <a:ext cx="2036984" cy="6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718F2C-AFE3-DC1A-BDF9-7648F1A0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4561" y="292284"/>
            <a:ext cx="1758602" cy="5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0ED48B-725C-9629-E02F-81AF0F31B4FD}"/>
              </a:ext>
            </a:extLst>
          </p:cNvPr>
          <p:cNvSpPr txBox="1"/>
          <p:nvPr/>
        </p:nvSpPr>
        <p:spPr>
          <a:xfrm>
            <a:off x="1046195" y="2222386"/>
            <a:ext cx="10057835" cy="287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adipiscing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magna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Donec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viverra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odio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congue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nisl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fringilla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felis eu,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semper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est.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scelerisque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laoreet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magna a,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suscipit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ligula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mollis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dui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vitae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accumsan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lobortis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Maecenas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tempus est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sollicitudin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iaculis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tempor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id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ac libero.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Proin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ultricies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urna.</a:t>
            </a:r>
          </a:p>
          <a:p>
            <a:pPr>
              <a:lnSpc>
                <a:spcPct val="150000"/>
              </a:lnSpc>
              <a:spcAft>
                <a:spcPts val="429"/>
              </a:spcAft>
            </a:pPr>
            <a:endParaRPr lang="pt-BR" sz="1067" dirty="0">
              <a:solidFill>
                <a:srgbClr val="00444F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Cras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justo,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sem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efficitur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ante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massa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risus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elementum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feugiat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porta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33422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ACF0B-DE1F-4754-C427-0186CE2A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7636FD5B-590A-B443-449E-6DA758D1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" y="2008"/>
            <a:ext cx="12188428" cy="6855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1A243-6777-F4EC-CF51-FA1CCC16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176" y="204452"/>
            <a:ext cx="2706872" cy="10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28777-830B-2F54-E09B-3F02C40F85D4}"/>
              </a:ext>
            </a:extLst>
          </p:cNvPr>
          <p:cNvSpPr txBox="1"/>
          <p:nvPr/>
        </p:nvSpPr>
        <p:spPr>
          <a:xfrm>
            <a:off x="1046195" y="1412917"/>
            <a:ext cx="9058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CONCLUSÕES OU CONSIDERAÇÕES FINAIS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05A1A1-F762-0473-EF7D-C3BA02F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1014" y="292284"/>
            <a:ext cx="2036984" cy="6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718F2C-AFE3-DC1A-BDF9-7648F1A0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4561" y="292284"/>
            <a:ext cx="1758602" cy="5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0ED48B-725C-9629-E02F-81AF0F31B4FD}"/>
              </a:ext>
            </a:extLst>
          </p:cNvPr>
          <p:cNvSpPr txBox="1"/>
          <p:nvPr/>
        </p:nvSpPr>
        <p:spPr>
          <a:xfrm>
            <a:off x="1046195" y="2222386"/>
            <a:ext cx="10057835" cy="287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adipiscing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magna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Donec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viverra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odio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congue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nisl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fringilla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felis eu,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semper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est.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scelerisque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laoreet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magna a,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suscipit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ligula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mollis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dui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vitae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accumsan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lobortis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Maecenas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tempus est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sollicitudin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iaculis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tempor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id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ac libero.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Proin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ultricies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urna.</a:t>
            </a:r>
          </a:p>
          <a:p>
            <a:pPr>
              <a:lnSpc>
                <a:spcPct val="150000"/>
              </a:lnSpc>
              <a:spcAft>
                <a:spcPts val="429"/>
              </a:spcAft>
            </a:pPr>
            <a:endParaRPr lang="pt-BR" sz="1067" dirty="0">
              <a:solidFill>
                <a:srgbClr val="00444F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Cras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justo,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sem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efficitur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ante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massa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risus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elementum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feugiat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porta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46816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ACF0B-DE1F-4754-C427-0186CE2A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7636FD5B-590A-B443-449E-6DA758D1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" y="2008"/>
            <a:ext cx="12188428" cy="6855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01A243-6777-F4EC-CF51-FA1CCC16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176" y="204452"/>
            <a:ext cx="2706872" cy="10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28777-830B-2F54-E09B-3F02C40F85D4}"/>
              </a:ext>
            </a:extLst>
          </p:cNvPr>
          <p:cNvSpPr txBox="1"/>
          <p:nvPr/>
        </p:nvSpPr>
        <p:spPr>
          <a:xfrm>
            <a:off x="1046195" y="1412917"/>
            <a:ext cx="9058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44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REFERÊNCIAS</a:t>
            </a:r>
            <a:endParaRPr lang="pt-BR" sz="2800" b="1" dirty="0">
              <a:solidFill>
                <a:srgbClr val="00444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05A1A1-F762-0473-EF7D-C3BA02F8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1014" y="292284"/>
            <a:ext cx="2036984" cy="6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3718F2C-AFE3-DC1A-BDF9-7648F1A0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4561" y="292284"/>
            <a:ext cx="1758602" cy="5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0ED48B-725C-9629-E02F-81AF0F31B4FD}"/>
              </a:ext>
            </a:extLst>
          </p:cNvPr>
          <p:cNvSpPr txBox="1"/>
          <p:nvPr/>
        </p:nvSpPr>
        <p:spPr>
          <a:xfrm>
            <a:off x="1046195" y="2222386"/>
            <a:ext cx="10057835" cy="287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adipiscing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magna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Donec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viverra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odio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congue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lectus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cursus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turpis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ipsum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nisl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fringilla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 felis eu,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venenatis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semper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est.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scelerisque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lorem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laoreet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magna a,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suscipit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ligula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Mauris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mollis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eu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dui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vitae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nulla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dictum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accumsan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Nunc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lobortis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Maecenas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tempus est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sollicitudin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iaculis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tempor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id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porttitor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id ac libero.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Proin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aliquam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ultricies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sed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consectetur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urna.</a:t>
            </a:r>
          </a:p>
          <a:p>
            <a:pPr>
              <a:lnSpc>
                <a:spcPct val="150000"/>
              </a:lnSpc>
              <a:spcAft>
                <a:spcPts val="429"/>
              </a:spcAft>
            </a:pPr>
            <a:endParaRPr lang="pt-BR" sz="1067" dirty="0">
              <a:solidFill>
                <a:srgbClr val="00444F"/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429"/>
              </a:spcAft>
            </a:pP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Phasellus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et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egestas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posuere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orci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convallis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nisi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Cras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pellentesque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justo,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hendrerit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felis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tincidunt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in. In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fermentum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sem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efficitur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ante ac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auctor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eu massa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enim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Praesent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non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quam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faucibus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ullamcorper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sodales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luctus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Vestibulum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blandit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lacus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risus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elementum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feugiat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ex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volutpat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Suspendisse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metus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dolor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, porta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sit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amet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vehicula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ac,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condimentum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 a </a:t>
            </a:r>
            <a:r>
              <a:rPr lang="pt-BR" sz="1067" dirty="0" err="1">
                <a:solidFill>
                  <a:srgbClr val="00444F"/>
                </a:solidFill>
                <a:latin typeface="Open Sans" panose="020B0606030504020204" pitchFamily="34" charset="0"/>
              </a:rPr>
              <a:t>neque</a:t>
            </a:r>
            <a:r>
              <a:rPr lang="pt-BR" sz="1067" dirty="0">
                <a:solidFill>
                  <a:srgbClr val="00444F"/>
                </a:solidFill>
                <a:latin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75146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3F88-7CF5-A55E-99EB-F069AD8D1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26A5C8C1-4B0B-CAF9-4DD5-6797FB1D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" y="2008"/>
            <a:ext cx="12188430" cy="6855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57654-F6F1-AEFD-825B-BEE03A1A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39" y="1326666"/>
            <a:ext cx="6687063" cy="25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BD6711F-FBA4-CB3B-722D-F675DA3A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1699" y="1631521"/>
            <a:ext cx="3612209" cy="10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054BD08-8A13-0AD2-36C4-DC6C0E69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3363" y="2864049"/>
            <a:ext cx="3612209" cy="11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95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1532</Words>
  <Application>Microsoft Macintosh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Álisson Araújo</dc:creator>
  <cp:lastModifiedBy>Francino Azevedo</cp:lastModifiedBy>
  <cp:revision>14</cp:revision>
  <dcterms:created xsi:type="dcterms:W3CDTF">2025-08-06T20:03:16Z</dcterms:created>
  <dcterms:modified xsi:type="dcterms:W3CDTF">2025-10-09T03:30:31Z</dcterms:modified>
</cp:coreProperties>
</file>