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>
        <p:scale>
          <a:sx n="64" d="100"/>
          <a:sy n="64" d="100"/>
        </p:scale>
        <p:origin x="-1352" y="-2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28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38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734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627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8802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723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25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69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149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457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67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C56E2E-57A9-4F76-B4B5-ED1AF5CF686A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0F5706-F8A6-4DF5-A7DE-7B0BCC412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06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adrão do plano de fundo">
            <a:extLst>
              <a:ext uri="{FF2B5EF4-FFF2-40B4-BE49-F238E27FC236}">
                <a16:creationId xmlns:a16="http://schemas.microsoft.com/office/drawing/2014/main" id="{AF7BC58E-7F09-045F-733E-D5F9E8A01AB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" y="5081"/>
            <a:ext cx="32390476" cy="43190476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E5F300A-4F4D-1016-E70F-9F4FFAE52DD6}"/>
              </a:ext>
            </a:extLst>
          </p:cNvPr>
          <p:cNvSpPr txBox="1"/>
          <p:nvPr/>
        </p:nvSpPr>
        <p:spPr>
          <a:xfrm>
            <a:off x="5422603" y="10423723"/>
            <a:ext cx="211587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C820227-D6A4-5904-9EAC-6C5665B898FD}"/>
              </a:ext>
            </a:extLst>
          </p:cNvPr>
          <p:cNvSpPr txBox="1"/>
          <p:nvPr/>
        </p:nvSpPr>
        <p:spPr>
          <a:xfrm>
            <a:off x="9137885" y="11428894"/>
            <a:ext cx="21158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Autores: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B9A6011-6500-F3F4-E133-C5B9B095A7C4}"/>
              </a:ext>
            </a:extLst>
          </p:cNvPr>
          <p:cNvSpPr txBox="1"/>
          <p:nvPr/>
        </p:nvSpPr>
        <p:spPr>
          <a:xfrm>
            <a:off x="1696586" y="12708724"/>
            <a:ext cx="21158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Eixo temático:  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ECD3064-667E-9FB2-AA5A-8A7435D5A208}"/>
              </a:ext>
            </a:extLst>
          </p:cNvPr>
          <p:cNvSpPr txBox="1"/>
          <p:nvPr/>
        </p:nvSpPr>
        <p:spPr>
          <a:xfrm>
            <a:off x="1696586" y="13723853"/>
            <a:ext cx="46145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Resumo: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34B9FCE-56AB-0A85-3364-04D0505AA2AE}"/>
              </a:ext>
            </a:extLst>
          </p:cNvPr>
          <p:cNvSpPr txBox="1"/>
          <p:nvPr/>
        </p:nvSpPr>
        <p:spPr>
          <a:xfrm>
            <a:off x="1696586" y="15860693"/>
            <a:ext cx="27591952" cy="9130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Introdução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Objetivos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Método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Resultados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Conclusões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tabLst>
                <a:tab pos="270510" algn="l"/>
              </a:tabLst>
            </a:pPr>
            <a:r>
              <a:rPr lang="pt-B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Implicações para a segurança do paciente</a:t>
            </a:r>
            <a:endParaRPr lang="pt-BR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CCCCE02-C33E-F166-764F-870331B0663A}"/>
              </a:ext>
            </a:extLst>
          </p:cNvPr>
          <p:cNvSpPr txBox="1"/>
          <p:nvPr/>
        </p:nvSpPr>
        <p:spPr>
          <a:xfrm>
            <a:off x="1696586" y="34599735"/>
            <a:ext cx="20924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Referências: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81696CB-FDE6-54B5-E042-E0D38BD2B1B5}"/>
              </a:ext>
            </a:extLst>
          </p:cNvPr>
          <p:cNvSpPr txBox="1"/>
          <p:nvPr/>
        </p:nvSpPr>
        <p:spPr>
          <a:xfrm>
            <a:off x="1600894" y="36347170"/>
            <a:ext cx="20882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Credenciais dos Autores:</a:t>
            </a:r>
          </a:p>
        </p:txBody>
      </p:sp>
    </p:spTree>
    <p:extLst>
      <p:ext uri="{BB962C8B-B14F-4D97-AF65-F5344CB8AC3E}">
        <p14:creationId xmlns:p14="http://schemas.microsoft.com/office/powerpoint/2010/main" val="15815446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30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 Lacerda</dc:creator>
  <cp:lastModifiedBy>Mileide Morais Pena</cp:lastModifiedBy>
  <cp:revision>6</cp:revision>
  <dcterms:created xsi:type="dcterms:W3CDTF">2025-03-13T13:15:27Z</dcterms:created>
  <dcterms:modified xsi:type="dcterms:W3CDTF">2025-03-14T13:14:49Z</dcterms:modified>
</cp:coreProperties>
</file>