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43200625" cx="3239927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3607">
          <p15:clr>
            <a:srgbClr val="A4A3A4"/>
          </p15:clr>
        </p15:guide>
        <p15:guide id="2" pos="1020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3607" orient="horz"/>
        <p:guide pos="10205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2429947" y="7070108"/>
            <a:ext cx="27539395" cy="1504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259"/>
              <a:buFont typeface="Calibri"/>
              <a:buNone/>
              <a:defRPr sz="21259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049911" y="22690338"/>
            <a:ext cx="24299466" cy="104301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sz="8504"/>
            </a:lvl1pPr>
            <a:lvl2pPr lvl="1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None/>
              <a:defRPr sz="7086"/>
            </a:lvl2pPr>
            <a:lvl3pPr lvl="2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/>
            </a:lvl3pPr>
            <a:lvl4pPr lvl="3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4pPr>
            <a:lvl5pPr lvl="4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5pPr>
            <a:lvl6pPr lvl="5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6pPr>
            <a:lvl7pPr lvl="6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7pPr>
            <a:lvl8pPr lvl="7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8pPr>
            <a:lvl9pPr lvl="8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494440" y="11233181"/>
            <a:ext cx="27410408" cy="279443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Título Vertical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8373518" y="17112258"/>
            <a:ext cx="36610544" cy="69860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-5801170" y="10328657"/>
            <a:ext cx="36610544" cy="205532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2210578" y="10770172"/>
            <a:ext cx="27944386" cy="17970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259"/>
              <a:buFont typeface="Calibri"/>
              <a:buNone/>
              <a:defRPr sz="21259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2210578" y="28910440"/>
            <a:ext cx="27944386" cy="9450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sz="8504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7086"/>
              <a:buNone/>
              <a:defRPr sz="7086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6378"/>
              <a:buNone/>
              <a:defRPr sz="6378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2227451" y="11500170"/>
            <a:ext cx="13769697" cy="27410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16402140" y="11500170"/>
            <a:ext cx="13769697" cy="27410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223167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2231675" y="10590160"/>
            <a:ext cx="13706415" cy="51900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b="1" sz="8504"/>
            </a:lvl1pPr>
            <a:lvl2pPr indent="-2286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None/>
              <a:defRPr b="1" sz="7086"/>
            </a:lvl2pPr>
            <a:lvl3pPr indent="-2286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b="1" sz="6378"/>
            </a:lvl3pPr>
            <a:lvl4pPr indent="-2286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4pPr>
            <a:lvl5pPr indent="-2286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5pPr>
            <a:lvl6pPr indent="-2286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6pPr>
            <a:lvl7pPr indent="-2286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7pPr>
            <a:lvl8pPr indent="-2286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8pPr>
            <a:lvl9pPr indent="-2286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2231675" y="15780233"/>
            <a:ext cx="13706415" cy="23210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16402142" y="10590160"/>
            <a:ext cx="13773917" cy="51900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b="1" sz="8504"/>
            </a:lvl1pPr>
            <a:lvl2pPr indent="-2286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None/>
              <a:defRPr b="1" sz="7086"/>
            </a:lvl2pPr>
            <a:lvl3pPr indent="-2286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b="1" sz="6378"/>
            </a:lvl3pPr>
            <a:lvl4pPr indent="-2286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4pPr>
            <a:lvl5pPr indent="-2286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5pPr>
            <a:lvl6pPr indent="-2286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6pPr>
            <a:lvl7pPr indent="-2286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7pPr>
            <a:lvl8pPr indent="-2286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8pPr>
            <a:lvl9pPr indent="-2286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16402142" y="15780233"/>
            <a:ext cx="13773917" cy="23210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2231671" y="2880042"/>
            <a:ext cx="10449614" cy="100801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338"/>
              <a:buFont typeface="Calibri"/>
              <a:buNone/>
              <a:defRPr sz="1133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13773917" y="6220102"/>
            <a:ext cx="16402140" cy="30700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948563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1338"/>
              <a:buChar char="•"/>
              <a:defRPr sz="11338"/>
            </a:lvl1pPr>
            <a:lvl2pPr indent="-858583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9921"/>
              <a:buChar char="•"/>
              <a:defRPr sz="9921"/>
            </a:lvl2pPr>
            <a:lvl3pPr indent="-768604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8504"/>
              <a:buChar char="•"/>
              <a:defRPr sz="8504"/>
            </a:lvl3pPr>
            <a:lvl4pPr indent="-678561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4pPr>
            <a:lvl5pPr indent="-678561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5pPr>
            <a:lvl6pPr indent="-678561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6pPr>
            <a:lvl7pPr indent="-678561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7pPr>
            <a:lvl8pPr indent="-678561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8pPr>
            <a:lvl9pPr indent="-678561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2231671" y="12960191"/>
            <a:ext cx="10449614" cy="240103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1pPr>
            <a:lvl2pPr indent="-2286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960"/>
              <a:buNone/>
              <a:defRPr sz="4960"/>
            </a:lvl2pPr>
            <a:lvl3pPr indent="-2286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3pPr>
            <a:lvl4pPr indent="-2286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4pPr>
            <a:lvl5pPr indent="-2286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5pPr>
            <a:lvl6pPr indent="-2286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6pPr>
            <a:lvl7pPr indent="-2286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7pPr>
            <a:lvl8pPr indent="-2286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8pPr>
            <a:lvl9pPr indent="-2286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2231671" y="2880042"/>
            <a:ext cx="10449614" cy="100801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338"/>
              <a:buFont typeface="Calibri"/>
              <a:buNone/>
              <a:defRPr sz="1133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3773917" y="6220102"/>
            <a:ext cx="16402140" cy="30700453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2231671" y="12960191"/>
            <a:ext cx="10449614" cy="240103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1pPr>
            <a:lvl2pPr indent="-2286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960"/>
              <a:buNone/>
              <a:defRPr sz="4960"/>
            </a:lvl2pPr>
            <a:lvl3pPr indent="-2286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3pPr>
            <a:lvl4pPr indent="-2286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4pPr>
            <a:lvl5pPr indent="-2286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5pPr>
            <a:lvl6pPr indent="-2286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6pPr>
            <a:lvl7pPr indent="-2286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7pPr>
            <a:lvl8pPr indent="-2286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8pPr>
            <a:lvl9pPr indent="-2286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90"/>
              <a:buFont typeface="Calibri"/>
              <a:buNone/>
              <a:defRPr b="0" i="0" sz="1558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858583" lvl="0" marL="457200" marR="0" rtl="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9921"/>
              <a:buFont typeface="Arial"/>
              <a:buChar char="•"/>
              <a:defRPr b="0" i="0" sz="992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8604" lvl="1" marL="9144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8504"/>
              <a:buFont typeface="Arial"/>
              <a:buChar char="•"/>
              <a:defRPr b="0" i="0" sz="850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78561" lvl="2" marL="13716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Font typeface="Arial"/>
              <a:buChar char="•"/>
              <a:defRPr b="0" i="0" sz="708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633603" lvl="3" marL="18288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b="0" i="0" sz="63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633603" lvl="4" marL="22860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b="0" i="0" sz="63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633603" lvl="5" marL="27432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b="0" i="0" sz="63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633603" lvl="6" marL="32004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b="0" i="0" sz="63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633603" lvl="7" marL="36576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b="0" i="0" sz="63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633603" lvl="8" marL="41148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b="0" i="0" sz="63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hyperlink" Target="mailto:email@email.com" TargetMode="External"/><Relationship Id="rId10" Type="http://schemas.openxmlformats.org/officeDocument/2006/relationships/image" Target="../media/image2.png"/><Relationship Id="rId9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1.jpg"/><Relationship Id="rId7" Type="http://schemas.openxmlformats.org/officeDocument/2006/relationships/image" Target="../media/image4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b="52432" l="4139" r="2761" t="31278"/>
          <a:stretch/>
        </p:blipFill>
        <p:spPr>
          <a:xfrm>
            <a:off x="0" y="40284400"/>
            <a:ext cx="32399288" cy="2916238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419431" y="6468883"/>
            <a:ext cx="31001400" cy="18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1" i="0" lang="pt-BR" sz="1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b="1" i="0" sz="1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3689524" y="8425445"/>
            <a:ext cx="234615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pt-BR" sz="6600">
                <a:solidFill>
                  <a:schemeClr val="dk1"/>
                </a:solidFill>
              </a:rPr>
              <a:t>Author</a:t>
            </a:r>
            <a:r>
              <a:rPr b="0" baseline="30000" i="0" lang="pt-BR" sz="6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1*</a:t>
            </a:r>
            <a:r>
              <a:rPr b="0" i="0" lang="pt-BR" sz="6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6600">
                <a:solidFill>
                  <a:schemeClr val="dk1"/>
                </a:solidFill>
              </a:rPr>
              <a:t>Author</a:t>
            </a:r>
            <a:r>
              <a:rPr b="0" baseline="30000" i="0" lang="pt-BR" sz="6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pt-BR" sz="6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3463283" y="9864649"/>
            <a:ext cx="25472700" cy="43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baseline="30000" i="0" lang="pt-BR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0" i="0" lang="pt-BR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Laboratory, Department, </a:t>
            </a:r>
            <a:r>
              <a:rPr lang="pt-BR" sz="4400"/>
              <a:t>Institution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baseline="30000" i="0" lang="pt-BR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pt-BR" sz="4400">
                <a:solidFill>
                  <a:schemeClr val="dk1"/>
                </a:solidFill>
              </a:rPr>
              <a:t>Laboratory, Department, Institution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pt-BR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*Corresponding author: </a:t>
            </a:r>
            <a:r>
              <a:rPr lang="pt-BR" sz="4400" u="sng">
                <a:solidFill>
                  <a:schemeClr val="hlink"/>
                </a:solidFill>
                <a:hlinkClick r:id="rId4"/>
              </a:rPr>
              <a:t>email@email.com</a:t>
            </a:r>
            <a:r>
              <a:rPr lang="pt-BR" sz="4400"/>
              <a:t> </a:t>
            </a:r>
            <a:r>
              <a:rPr b="0" i="0" lang="pt-BR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(ORC</a:t>
            </a:r>
            <a:r>
              <a:rPr b="0" i="0" lang="pt-BR" sz="4400" u="none" cap="none" strike="noStrike">
                <a:solidFill>
                  <a:srgbClr val="A8D08C"/>
                </a:solidFill>
                <a:latin typeface="Arial"/>
                <a:ea typeface="Arial"/>
                <a:cs typeface="Arial"/>
                <a:sym typeface="Arial"/>
              </a:rPr>
              <a:t>ID</a:t>
            </a:r>
            <a:r>
              <a:rPr b="0" i="0" lang="pt-BR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XXXX-XXXX-XXXX-XXXX)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br>
              <a:rPr b="0" i="0" lang="pt-BR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pt-BR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8" name="Google Shape;88;p13"/>
          <p:cNvGrpSpPr/>
          <p:nvPr/>
        </p:nvGrpSpPr>
        <p:grpSpPr>
          <a:xfrm>
            <a:off x="1038548" y="12833553"/>
            <a:ext cx="14641801" cy="1862471"/>
            <a:chOff x="1278331" y="13467386"/>
            <a:chExt cx="14641801" cy="2493601"/>
          </a:xfrm>
        </p:grpSpPr>
        <p:pic>
          <p:nvPicPr>
            <p:cNvPr id="89" name="Google Shape;89;p13"/>
            <p:cNvPicPr preferRelativeResize="0"/>
            <p:nvPr/>
          </p:nvPicPr>
          <p:blipFill rotWithShape="1">
            <a:blip r:embed="rId5">
              <a:alphaModFix/>
            </a:blip>
            <a:srcRect b="52432" l="4139" r="2761" t="31278"/>
            <a:stretch/>
          </p:blipFill>
          <p:spPr>
            <a:xfrm>
              <a:off x="1278331" y="13467386"/>
              <a:ext cx="14641800" cy="24936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" name="Google Shape;90;p13"/>
            <p:cNvSpPr/>
            <p:nvPr/>
          </p:nvSpPr>
          <p:spPr>
            <a:xfrm>
              <a:off x="1278332" y="13501799"/>
              <a:ext cx="14641800" cy="2459188"/>
            </a:xfrm>
            <a:prstGeom prst="rect">
              <a:avLst/>
            </a:prstGeom>
            <a:solidFill>
              <a:srgbClr val="0255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800"/>
                <a:buFont typeface="Arial"/>
                <a:buNone/>
              </a:pPr>
              <a:r>
                <a:rPr b="1" i="0" lang="pt-BR" sz="8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INTRODUCTION</a:t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" name="Google Shape;91;p13"/>
          <p:cNvGrpSpPr/>
          <p:nvPr/>
        </p:nvGrpSpPr>
        <p:grpSpPr>
          <a:xfrm>
            <a:off x="1038550" y="22639107"/>
            <a:ext cx="14641800" cy="1862494"/>
            <a:chOff x="1038562" y="28006571"/>
            <a:chExt cx="14641800" cy="2495971"/>
          </a:xfrm>
        </p:grpSpPr>
        <p:pic>
          <p:nvPicPr>
            <p:cNvPr id="92" name="Google Shape;92;p13"/>
            <p:cNvPicPr preferRelativeResize="0"/>
            <p:nvPr/>
          </p:nvPicPr>
          <p:blipFill rotWithShape="1">
            <a:blip r:embed="rId5">
              <a:alphaModFix/>
            </a:blip>
            <a:srcRect b="52432" l="4139" r="2761" t="31278"/>
            <a:stretch/>
          </p:blipFill>
          <p:spPr>
            <a:xfrm>
              <a:off x="1038562" y="28006571"/>
              <a:ext cx="14641800" cy="24936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" name="Google Shape;93;p13"/>
            <p:cNvSpPr/>
            <p:nvPr/>
          </p:nvSpPr>
          <p:spPr>
            <a:xfrm>
              <a:off x="1038562" y="28043442"/>
              <a:ext cx="14641800" cy="2459100"/>
            </a:xfrm>
            <a:prstGeom prst="rect">
              <a:avLst/>
            </a:prstGeom>
            <a:solidFill>
              <a:srgbClr val="0255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400"/>
                <a:buFont typeface="Arial"/>
                <a:buNone/>
              </a:pPr>
              <a:r>
                <a:rPr b="1" i="0" lang="pt-BR" sz="8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MATERIAL AND METHODS</a:t>
              </a:r>
              <a:endParaRPr b="0" i="0" sz="8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4" name="Google Shape;94;p13"/>
          <p:cNvGrpSpPr/>
          <p:nvPr/>
        </p:nvGrpSpPr>
        <p:grpSpPr>
          <a:xfrm>
            <a:off x="16647001" y="12833560"/>
            <a:ext cx="14641801" cy="1862471"/>
            <a:chOff x="16779030" y="13484592"/>
            <a:chExt cx="14641801" cy="2493601"/>
          </a:xfrm>
        </p:grpSpPr>
        <p:pic>
          <p:nvPicPr>
            <p:cNvPr id="95" name="Google Shape;95;p13"/>
            <p:cNvPicPr preferRelativeResize="0"/>
            <p:nvPr/>
          </p:nvPicPr>
          <p:blipFill rotWithShape="1">
            <a:blip r:embed="rId5">
              <a:alphaModFix/>
            </a:blip>
            <a:srcRect b="52432" l="4139" r="2761" t="31278"/>
            <a:stretch/>
          </p:blipFill>
          <p:spPr>
            <a:xfrm>
              <a:off x="16779031" y="13484592"/>
              <a:ext cx="14641800" cy="24936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6" name="Google Shape;96;p13"/>
            <p:cNvSpPr/>
            <p:nvPr/>
          </p:nvSpPr>
          <p:spPr>
            <a:xfrm>
              <a:off x="16779030" y="13484592"/>
              <a:ext cx="14641800" cy="2493600"/>
            </a:xfrm>
            <a:prstGeom prst="rect">
              <a:avLst/>
            </a:prstGeom>
            <a:solidFill>
              <a:srgbClr val="0255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800"/>
                <a:buFont typeface="Arial"/>
                <a:buNone/>
              </a:pPr>
              <a:r>
                <a:rPr b="1" i="0" lang="pt-BR" sz="8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RESULTS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7" name="Google Shape;97;p13"/>
          <p:cNvGrpSpPr/>
          <p:nvPr/>
        </p:nvGrpSpPr>
        <p:grpSpPr>
          <a:xfrm>
            <a:off x="16647001" y="22610637"/>
            <a:ext cx="14641801" cy="1862471"/>
            <a:chOff x="16779030" y="18302869"/>
            <a:chExt cx="14641801" cy="2493601"/>
          </a:xfrm>
        </p:grpSpPr>
        <p:pic>
          <p:nvPicPr>
            <p:cNvPr id="98" name="Google Shape;98;p13"/>
            <p:cNvPicPr preferRelativeResize="0"/>
            <p:nvPr/>
          </p:nvPicPr>
          <p:blipFill rotWithShape="1">
            <a:blip r:embed="rId5">
              <a:alphaModFix/>
            </a:blip>
            <a:srcRect b="52432" l="4139" r="2761" t="31278"/>
            <a:stretch/>
          </p:blipFill>
          <p:spPr>
            <a:xfrm>
              <a:off x="16779031" y="18302869"/>
              <a:ext cx="14641800" cy="24936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" name="Google Shape;99;p13"/>
            <p:cNvSpPr/>
            <p:nvPr/>
          </p:nvSpPr>
          <p:spPr>
            <a:xfrm>
              <a:off x="16779030" y="18302870"/>
              <a:ext cx="14641800" cy="2493600"/>
            </a:xfrm>
            <a:prstGeom prst="rect">
              <a:avLst/>
            </a:prstGeom>
            <a:solidFill>
              <a:srgbClr val="0255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800"/>
                <a:buFont typeface="Arial"/>
                <a:buNone/>
              </a:pPr>
              <a:r>
                <a:rPr b="1" i="0" lang="pt-BR" sz="8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CONCLUSION</a:t>
              </a:r>
              <a:endParaRPr b="0" i="0" sz="8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" name="Google Shape;100;p13"/>
          <p:cNvGrpSpPr/>
          <p:nvPr/>
        </p:nvGrpSpPr>
        <p:grpSpPr>
          <a:xfrm>
            <a:off x="16779018" y="34658982"/>
            <a:ext cx="14641816" cy="1862471"/>
            <a:chOff x="17052817" y="35253682"/>
            <a:chExt cx="14641816" cy="2493601"/>
          </a:xfrm>
        </p:grpSpPr>
        <p:pic>
          <p:nvPicPr>
            <p:cNvPr id="101" name="Google Shape;101;p13"/>
            <p:cNvPicPr preferRelativeResize="0"/>
            <p:nvPr/>
          </p:nvPicPr>
          <p:blipFill rotWithShape="1">
            <a:blip r:embed="rId5">
              <a:alphaModFix/>
            </a:blip>
            <a:srcRect b="52432" l="4139" r="2761" t="31278"/>
            <a:stretch/>
          </p:blipFill>
          <p:spPr>
            <a:xfrm>
              <a:off x="17052833" y="35253682"/>
              <a:ext cx="14641800" cy="24936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2" name="Google Shape;102;p13"/>
            <p:cNvSpPr/>
            <p:nvPr/>
          </p:nvSpPr>
          <p:spPr>
            <a:xfrm>
              <a:off x="17052817" y="35253683"/>
              <a:ext cx="14641800" cy="2493600"/>
            </a:xfrm>
            <a:prstGeom prst="rect">
              <a:avLst/>
            </a:prstGeom>
            <a:solidFill>
              <a:srgbClr val="0255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800"/>
                <a:buFont typeface="Arial"/>
                <a:buNone/>
              </a:pPr>
              <a:r>
                <a:rPr b="1" i="0" lang="pt-BR" sz="8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REFERENCES</a:t>
              </a:r>
              <a:endParaRPr b="0" i="0" sz="8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3" name="Google Shape;103;p13" title="WhatsApp Image 2026-06-11 at 10.45.34.jpe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32399301" cy="5784014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3"/>
          <p:cNvSpPr/>
          <p:nvPr/>
        </p:nvSpPr>
        <p:spPr>
          <a:xfrm>
            <a:off x="7625" y="40279325"/>
            <a:ext cx="32399400" cy="2921400"/>
          </a:xfrm>
          <a:prstGeom prst="rect">
            <a:avLst/>
          </a:prstGeom>
          <a:solidFill>
            <a:srgbClr val="02557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13" title="38bf94b9-5ed4-41e7-908c-3588ebc260af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70523" y="40136907"/>
            <a:ext cx="5060726" cy="3163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3" title="bee6460d-61d4-4670-8377-e1e8ecb82d13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136559" y="40639829"/>
            <a:ext cx="1889776" cy="220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3" title="SymposiaSeries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917859" y="40692069"/>
            <a:ext cx="2205400" cy="220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3" title="Vertical BronzeAssinatura - 100 anos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365575" y="40537875"/>
            <a:ext cx="3016919" cy="236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