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9" r:id="rId4"/>
    <p:sldId id="261" r:id="rId5"/>
    <p:sldId id="264" r:id="rId6"/>
    <p:sldId id="276" r:id="rId7"/>
    <p:sldId id="277" r:id="rId8"/>
    <p:sldId id="265" r:id="rId9"/>
    <p:sldId id="256" r:id="rId10"/>
    <p:sldId id="258" r:id="rId11"/>
    <p:sldId id="270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64"/>
    <a:srgbClr val="F16237"/>
    <a:srgbClr val="E8956B"/>
    <a:srgbClr val="C03437"/>
    <a:srgbClr val="3E98CA"/>
    <a:srgbClr val="D2A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21099-C55A-423A-99DE-7E9B4F074867}" v="1" dt="2025-04-15T20:48:06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o Vilardo Nunes Guimaraes" userId="14c94757-8a23-460a-8392-9d306be935bf" providerId="ADAL" clId="{CDA420D3-885D-4C6B-87CC-3CC587CE29FA}"/>
    <pc:docChg chg="undo custSel addSld delSld modSld sldOrd">
      <pc:chgData name="Cristiano Vilardo Nunes Guimaraes" userId="14c94757-8a23-460a-8392-9d306be935bf" providerId="ADAL" clId="{CDA420D3-885D-4C6B-87CC-3CC587CE29FA}" dt="2025-04-03T13:46:40.187" v="1874" actId="1076"/>
      <pc:docMkLst>
        <pc:docMk/>
      </pc:docMkLst>
      <pc:sldChg chg="addSp delSp modSp mod">
        <pc:chgData name="Cristiano Vilardo Nunes Guimaraes" userId="14c94757-8a23-460a-8392-9d306be935bf" providerId="ADAL" clId="{CDA420D3-885D-4C6B-87CC-3CC587CE29FA}" dt="2025-04-03T13:44:55.703" v="1864" actId="1076"/>
        <pc:sldMkLst>
          <pc:docMk/>
          <pc:sldMk cId="1319162968" sldId="256"/>
        </pc:sldMkLst>
        <pc:spChg chg="mod">
          <ac:chgData name="Cristiano Vilardo Nunes Guimaraes" userId="14c94757-8a23-460a-8392-9d306be935bf" providerId="ADAL" clId="{CDA420D3-885D-4C6B-87CC-3CC587CE29FA}" dt="2025-04-02T20:48:02.444" v="1603" actId="403"/>
          <ac:spMkLst>
            <pc:docMk/>
            <pc:sldMk cId="1319162968" sldId="256"/>
            <ac:spMk id="17" creationId="{591609F8-5A41-40EB-AC27-81049C735607}"/>
          </ac:spMkLst>
        </pc:spChg>
        <pc:spChg chg="mod">
          <ac:chgData name="Cristiano Vilardo Nunes Guimaraes" userId="14c94757-8a23-460a-8392-9d306be935bf" providerId="ADAL" clId="{CDA420D3-885D-4C6B-87CC-3CC587CE29FA}" dt="2025-04-03T13:44:13.038" v="1858" actId="6549"/>
          <ac:spMkLst>
            <pc:docMk/>
            <pc:sldMk cId="1319162968" sldId="256"/>
            <ac:spMk id="18" creationId="{F549A1F8-3BA3-4DB6-9215-E67F223E39C7}"/>
          </ac:spMkLst>
        </pc:spChg>
        <pc:picChg chg="add mod">
          <ac:chgData name="Cristiano Vilardo Nunes Guimaraes" userId="14c94757-8a23-460a-8392-9d306be935bf" providerId="ADAL" clId="{CDA420D3-885D-4C6B-87CC-3CC587CE29FA}" dt="2025-04-02T20:20:51.437" v="1213" actId="1076"/>
          <ac:picMkLst>
            <pc:docMk/>
            <pc:sldMk cId="1319162968" sldId="256"/>
            <ac:picMk id="5" creationId="{248DD770-6C2C-C9F3-7ECA-71F74A2226D8}"/>
          </ac:picMkLst>
        </pc:picChg>
        <pc:picChg chg="add mod">
          <ac:chgData name="Cristiano Vilardo Nunes Guimaraes" userId="14c94757-8a23-460a-8392-9d306be935bf" providerId="ADAL" clId="{CDA420D3-885D-4C6B-87CC-3CC587CE29FA}" dt="2025-04-02T20:18:51.099" v="1180" actId="1076"/>
          <ac:picMkLst>
            <pc:docMk/>
            <pc:sldMk cId="1319162968" sldId="256"/>
            <ac:picMk id="6" creationId="{3C810D15-A458-FE6C-549F-05461165F332}"/>
          </ac:picMkLst>
        </pc:picChg>
        <pc:picChg chg="add mod">
          <ac:chgData name="Cristiano Vilardo Nunes Guimaraes" userId="14c94757-8a23-460a-8392-9d306be935bf" providerId="ADAL" clId="{CDA420D3-885D-4C6B-87CC-3CC587CE29FA}" dt="2025-04-03T13:44:55.703" v="1864" actId="1076"/>
          <ac:picMkLst>
            <pc:docMk/>
            <pc:sldMk cId="1319162968" sldId="256"/>
            <ac:picMk id="1026" creationId="{4331AFC3-8367-2466-F731-32E45981A5D8}"/>
          </ac:picMkLst>
        </pc:picChg>
        <pc:picChg chg="add mod">
          <ac:chgData name="Cristiano Vilardo Nunes Guimaraes" userId="14c94757-8a23-460a-8392-9d306be935bf" providerId="ADAL" clId="{CDA420D3-885D-4C6B-87CC-3CC587CE29FA}" dt="2025-04-02T20:18:39.195" v="1178" actId="1035"/>
          <ac:picMkLst>
            <pc:docMk/>
            <pc:sldMk cId="1319162968" sldId="256"/>
            <ac:picMk id="5124" creationId="{E44A33DF-1D9A-E6FB-34DB-D00322352498}"/>
          </ac:picMkLst>
        </pc:picChg>
      </pc:sldChg>
      <pc:sldChg chg="addSp delSp modSp mod ord">
        <pc:chgData name="Cristiano Vilardo Nunes Guimaraes" userId="14c94757-8a23-460a-8392-9d306be935bf" providerId="ADAL" clId="{CDA420D3-885D-4C6B-87CC-3CC587CE29FA}" dt="2025-04-02T20:49:27.570" v="1663"/>
        <pc:sldMkLst>
          <pc:docMk/>
          <pc:sldMk cId="3168134959" sldId="257"/>
        </pc:sldMkLst>
        <pc:spChg chg="add del mod ord">
          <ac:chgData name="Cristiano Vilardo Nunes Guimaraes" userId="14c94757-8a23-460a-8392-9d306be935bf" providerId="ADAL" clId="{CDA420D3-885D-4C6B-87CC-3CC587CE29FA}" dt="2025-04-02T19:47:16.986" v="493" actId="207"/>
          <ac:spMkLst>
            <pc:docMk/>
            <pc:sldMk cId="3168134959" sldId="257"/>
            <ac:spMk id="10" creationId="{58DE6D18-63C7-402D-F225-01618AC0C0D3}"/>
          </ac:spMkLst>
        </pc:spChg>
        <pc:picChg chg="add mod ord modCrop">
          <ac:chgData name="Cristiano Vilardo Nunes Guimaraes" userId="14c94757-8a23-460a-8392-9d306be935bf" providerId="ADAL" clId="{CDA420D3-885D-4C6B-87CC-3CC587CE29FA}" dt="2025-04-02T20:46:19.705" v="1597" actId="732"/>
          <ac:picMkLst>
            <pc:docMk/>
            <pc:sldMk cId="3168134959" sldId="257"/>
            <ac:picMk id="9" creationId="{D0759E05-03C0-5629-08D2-A67270AF40DB}"/>
          </ac:picMkLst>
        </pc:picChg>
        <pc:picChg chg="add mod">
          <ac:chgData name="Cristiano Vilardo Nunes Guimaraes" userId="14c94757-8a23-460a-8392-9d306be935bf" providerId="ADAL" clId="{CDA420D3-885D-4C6B-87CC-3CC587CE29FA}" dt="2025-04-02T20:49:27.570" v="1663"/>
          <ac:picMkLst>
            <pc:docMk/>
            <pc:sldMk cId="3168134959" sldId="257"/>
            <ac:picMk id="18" creationId="{93D9659E-6A23-8A24-409F-7D53A47A0891}"/>
          </ac:picMkLst>
        </pc:picChg>
      </pc:sldChg>
      <pc:sldChg chg="addSp delSp modSp mod">
        <pc:chgData name="Cristiano Vilardo Nunes Guimaraes" userId="14c94757-8a23-460a-8392-9d306be935bf" providerId="ADAL" clId="{CDA420D3-885D-4C6B-87CC-3CC587CE29FA}" dt="2025-04-03T13:45:59.812" v="1872" actId="20577"/>
        <pc:sldMkLst>
          <pc:docMk/>
          <pc:sldMk cId="699604695" sldId="258"/>
        </pc:sldMkLst>
        <pc:spChg chg="add mod">
          <ac:chgData name="Cristiano Vilardo Nunes Guimaraes" userId="14c94757-8a23-460a-8392-9d306be935bf" providerId="ADAL" clId="{CDA420D3-885D-4C6B-87CC-3CC587CE29FA}" dt="2025-04-02T20:26:44.828" v="1351" actId="1076"/>
          <ac:spMkLst>
            <pc:docMk/>
            <pc:sldMk cId="699604695" sldId="258"/>
            <ac:spMk id="5" creationId="{845C51B4-E978-E444-79EA-80C2F66DBBE1}"/>
          </ac:spMkLst>
        </pc:spChg>
        <pc:spChg chg="mod">
          <ac:chgData name="Cristiano Vilardo Nunes Guimaraes" userId="14c94757-8a23-460a-8392-9d306be935bf" providerId="ADAL" clId="{CDA420D3-885D-4C6B-87CC-3CC587CE29FA}" dt="2025-04-03T13:45:59.812" v="1872" actId="20577"/>
          <ac:spMkLst>
            <pc:docMk/>
            <pc:sldMk cId="699604695" sldId="258"/>
            <ac:spMk id="12" creationId="{95A5974B-0560-44F6-B096-16EE7E42FB94}"/>
          </ac:spMkLst>
        </pc:spChg>
        <pc:spChg chg="mod">
          <ac:chgData name="Cristiano Vilardo Nunes Guimaraes" userId="14c94757-8a23-460a-8392-9d306be935bf" providerId="ADAL" clId="{CDA420D3-885D-4C6B-87CC-3CC587CE29FA}" dt="2025-04-02T20:47:56.142" v="1602" actId="207"/>
          <ac:spMkLst>
            <pc:docMk/>
            <pc:sldMk cId="699604695" sldId="258"/>
            <ac:spMk id="20" creationId="{7CE17859-36D7-4116-BDFB-A6A712CADD6F}"/>
          </ac:spMkLst>
        </pc:spChg>
        <pc:picChg chg="add mod">
          <ac:chgData name="Cristiano Vilardo Nunes Guimaraes" userId="14c94757-8a23-460a-8392-9d306be935bf" providerId="ADAL" clId="{CDA420D3-885D-4C6B-87CC-3CC587CE29FA}" dt="2025-04-02T20:00:55.195" v="910" actId="1076"/>
          <ac:picMkLst>
            <pc:docMk/>
            <pc:sldMk cId="699604695" sldId="258"/>
            <ac:picMk id="2" creationId="{E5EE584A-50E9-6CAC-1A74-EDD181F7AF58}"/>
          </ac:picMkLst>
        </pc:picChg>
        <pc:picChg chg="add mod">
          <ac:chgData name="Cristiano Vilardo Nunes Guimaraes" userId="14c94757-8a23-460a-8392-9d306be935bf" providerId="ADAL" clId="{CDA420D3-885D-4C6B-87CC-3CC587CE29FA}" dt="2025-04-02T20:27:56.206" v="1368" actId="1035"/>
          <ac:picMkLst>
            <pc:docMk/>
            <pc:sldMk cId="699604695" sldId="258"/>
            <ac:picMk id="6146" creationId="{BE333153-70D7-FF97-F1DF-BA7CD76C9BA9}"/>
          </ac:picMkLst>
        </pc:picChg>
      </pc:sldChg>
      <pc:sldChg chg="addSp delSp modSp mod ord">
        <pc:chgData name="Cristiano Vilardo Nunes Guimaraes" userId="14c94757-8a23-460a-8392-9d306be935bf" providerId="ADAL" clId="{CDA420D3-885D-4C6B-87CC-3CC587CE29FA}" dt="2025-04-02T20:33:40.152" v="1463" actId="207"/>
        <pc:sldMkLst>
          <pc:docMk/>
          <pc:sldMk cId="1835415841" sldId="259"/>
        </pc:sldMkLst>
        <pc:spChg chg="add mod">
          <ac:chgData name="Cristiano Vilardo Nunes Guimaraes" userId="14c94757-8a23-460a-8392-9d306be935bf" providerId="ADAL" clId="{CDA420D3-885D-4C6B-87CC-3CC587CE29FA}" dt="2025-04-02T20:33:40.152" v="1463" actId="207"/>
          <ac:spMkLst>
            <pc:docMk/>
            <pc:sldMk cId="1835415841" sldId="259"/>
            <ac:spMk id="5" creationId="{EC1C8C00-F74D-FC1D-5DED-709B1E0854B3}"/>
          </ac:spMkLst>
        </pc:spChg>
        <pc:spChg chg="mod">
          <ac:chgData name="Cristiano Vilardo Nunes Guimaraes" userId="14c94757-8a23-460a-8392-9d306be935bf" providerId="ADAL" clId="{CDA420D3-885D-4C6B-87CC-3CC587CE29FA}" dt="2025-04-02T20:15:14.588" v="1135" actId="20577"/>
          <ac:spMkLst>
            <pc:docMk/>
            <pc:sldMk cId="1835415841" sldId="259"/>
            <ac:spMk id="6" creationId="{F3929936-6158-48DB-9E04-3B692E04BA23}"/>
          </ac:spMkLst>
        </pc:spChg>
        <pc:picChg chg="add mod ord modCrop">
          <ac:chgData name="Cristiano Vilardo Nunes Guimaraes" userId="14c94757-8a23-460a-8392-9d306be935bf" providerId="ADAL" clId="{CDA420D3-885D-4C6B-87CC-3CC587CE29FA}" dt="2025-04-02T20:00:26.413" v="908" actId="1036"/>
          <ac:picMkLst>
            <pc:docMk/>
            <pc:sldMk cId="1835415841" sldId="259"/>
            <ac:picMk id="9" creationId="{2D704AA6-B063-ED8F-18A0-2E154077267C}"/>
          </ac:picMkLst>
        </pc:picChg>
        <pc:picChg chg="add mod">
          <ac:chgData name="Cristiano Vilardo Nunes Guimaraes" userId="14c94757-8a23-460a-8392-9d306be935bf" providerId="ADAL" clId="{CDA420D3-885D-4C6B-87CC-3CC587CE29FA}" dt="2025-04-02T20:14:30.284" v="1082" actId="167"/>
          <ac:picMkLst>
            <pc:docMk/>
            <pc:sldMk cId="1835415841" sldId="259"/>
            <ac:picMk id="10" creationId="{408ECF89-6E2A-A6D0-0F80-DF028127AEEF}"/>
          </ac:picMkLst>
        </pc:picChg>
      </pc:sldChg>
      <pc:sldChg chg="del">
        <pc:chgData name="Cristiano Vilardo Nunes Guimaraes" userId="14c94757-8a23-460a-8392-9d306be935bf" providerId="ADAL" clId="{CDA420D3-885D-4C6B-87CC-3CC587CE29FA}" dt="2025-04-02T20:28:20.746" v="1369" actId="47"/>
        <pc:sldMkLst>
          <pc:docMk/>
          <pc:sldMk cId="3023407367" sldId="260"/>
        </pc:sldMkLst>
      </pc:sldChg>
      <pc:sldChg chg="addSp modSp mod ord">
        <pc:chgData name="Cristiano Vilardo Nunes Guimaraes" userId="14c94757-8a23-460a-8392-9d306be935bf" providerId="ADAL" clId="{CDA420D3-885D-4C6B-87CC-3CC587CE29FA}" dt="2025-04-03T13:46:40.187" v="1874" actId="1076"/>
        <pc:sldMkLst>
          <pc:docMk/>
          <pc:sldMk cId="1530324279" sldId="261"/>
        </pc:sldMkLst>
        <pc:spChg chg="mod">
          <ac:chgData name="Cristiano Vilardo Nunes Guimaraes" userId="14c94757-8a23-460a-8392-9d306be935bf" providerId="ADAL" clId="{CDA420D3-885D-4C6B-87CC-3CC587CE29FA}" dt="2025-04-02T20:10:03.973" v="1006" actId="207"/>
          <ac:spMkLst>
            <pc:docMk/>
            <pc:sldMk cId="1530324279" sldId="261"/>
            <ac:spMk id="3" creationId="{E956EC18-B3E1-EB4D-A468-1BA4E143A5A4}"/>
          </ac:spMkLst>
        </pc:spChg>
        <pc:spChg chg="mod">
          <ac:chgData name="Cristiano Vilardo Nunes Guimaraes" userId="14c94757-8a23-460a-8392-9d306be935bf" providerId="ADAL" clId="{CDA420D3-885D-4C6B-87CC-3CC587CE29FA}" dt="2025-04-03T13:46:40.187" v="1874" actId="1076"/>
          <ac:spMkLst>
            <pc:docMk/>
            <pc:sldMk cId="1530324279" sldId="261"/>
            <ac:spMk id="7" creationId="{EC6B6BAB-BA32-D84A-AB1B-0936AFB1CCD2}"/>
          </ac:spMkLst>
        </pc:spChg>
        <pc:picChg chg="add mod">
          <ac:chgData name="Cristiano Vilardo Nunes Guimaraes" userId="14c94757-8a23-460a-8392-9d306be935bf" providerId="ADAL" clId="{CDA420D3-885D-4C6B-87CC-3CC587CE29FA}" dt="2025-04-02T20:01:48.085" v="913"/>
          <ac:picMkLst>
            <pc:docMk/>
            <pc:sldMk cId="1530324279" sldId="261"/>
            <ac:picMk id="5" creationId="{AA0E11AD-E05A-F7AF-DA2F-3DDDBD08E8D1}"/>
          </ac:picMkLst>
        </pc:picChg>
      </pc:sldChg>
      <pc:sldChg chg="del">
        <pc:chgData name="Cristiano Vilardo Nunes Guimaraes" userId="14c94757-8a23-460a-8392-9d306be935bf" providerId="ADAL" clId="{CDA420D3-885D-4C6B-87CC-3CC587CE29FA}" dt="2025-04-02T20:30:15.854" v="1424" actId="47"/>
        <pc:sldMkLst>
          <pc:docMk/>
          <pc:sldMk cId="1239436810" sldId="263"/>
        </pc:sldMkLst>
      </pc:sldChg>
      <pc:sldChg chg="addSp delSp modSp mod ord">
        <pc:chgData name="Cristiano Vilardo Nunes Guimaraes" userId="14c94757-8a23-460a-8392-9d306be935bf" providerId="ADAL" clId="{CDA420D3-885D-4C6B-87CC-3CC587CE29FA}" dt="2025-04-02T20:40:19.288" v="1529" actId="20577"/>
        <pc:sldMkLst>
          <pc:docMk/>
          <pc:sldMk cId="798280476" sldId="264"/>
        </pc:sldMkLst>
        <pc:spChg chg="add mod">
          <ac:chgData name="Cristiano Vilardo Nunes Guimaraes" userId="14c94757-8a23-460a-8392-9d306be935bf" providerId="ADAL" clId="{CDA420D3-885D-4C6B-87CC-3CC587CE29FA}" dt="2025-04-02T20:39:43.382" v="1519" actId="1076"/>
          <ac:spMkLst>
            <pc:docMk/>
            <pc:sldMk cId="798280476" sldId="264"/>
            <ac:spMk id="6" creationId="{79AD3617-3853-1202-797E-BD477B6BA02F}"/>
          </ac:spMkLst>
        </pc:spChg>
        <pc:spChg chg="add mod">
          <ac:chgData name="Cristiano Vilardo Nunes Guimaraes" userId="14c94757-8a23-460a-8392-9d306be935bf" providerId="ADAL" clId="{CDA420D3-885D-4C6B-87CC-3CC587CE29FA}" dt="2025-04-02T20:40:19.288" v="1529" actId="20577"/>
          <ac:spMkLst>
            <pc:docMk/>
            <pc:sldMk cId="798280476" sldId="264"/>
            <ac:spMk id="11" creationId="{052D9720-C7F8-C4F4-8B4A-4C269B851B87}"/>
          </ac:spMkLst>
        </pc:spChg>
        <pc:picChg chg="mod">
          <ac:chgData name="Cristiano Vilardo Nunes Guimaraes" userId="14c94757-8a23-460a-8392-9d306be935bf" providerId="ADAL" clId="{CDA420D3-885D-4C6B-87CC-3CC587CE29FA}" dt="2025-04-02T20:12:25.555" v="1073" actId="1035"/>
          <ac:picMkLst>
            <pc:docMk/>
            <pc:sldMk cId="798280476" sldId="264"/>
            <ac:picMk id="4" creationId="{570A913B-AAC0-4D0E-B94A-1DC663F22F64}"/>
          </ac:picMkLst>
        </pc:picChg>
        <pc:picChg chg="add mod">
          <ac:chgData name="Cristiano Vilardo Nunes Guimaraes" userId="14c94757-8a23-460a-8392-9d306be935bf" providerId="ADAL" clId="{CDA420D3-885D-4C6B-87CC-3CC587CE29FA}" dt="2025-04-02T20:01:55.383" v="915" actId="1076"/>
          <ac:picMkLst>
            <pc:docMk/>
            <pc:sldMk cId="798280476" sldId="264"/>
            <ac:picMk id="5" creationId="{60B309C6-5414-1AF9-8497-506D632B1604}"/>
          </ac:picMkLst>
        </pc:picChg>
      </pc:sldChg>
      <pc:sldChg chg="addSp delSp modSp mod ord">
        <pc:chgData name="Cristiano Vilardo Nunes Guimaraes" userId="14c94757-8a23-460a-8392-9d306be935bf" providerId="ADAL" clId="{CDA420D3-885D-4C6B-87CC-3CC587CE29FA}" dt="2025-04-02T20:48:19.109" v="1607" actId="403"/>
        <pc:sldMkLst>
          <pc:docMk/>
          <pc:sldMk cId="743257729" sldId="265"/>
        </pc:sldMkLst>
        <pc:spChg chg="mod">
          <ac:chgData name="Cristiano Vilardo Nunes Guimaraes" userId="14c94757-8a23-460a-8392-9d306be935bf" providerId="ADAL" clId="{CDA420D3-885D-4C6B-87CC-3CC587CE29FA}" dt="2025-04-02T20:48:12.677" v="1605" actId="403"/>
          <ac:spMkLst>
            <pc:docMk/>
            <pc:sldMk cId="743257729" sldId="265"/>
            <ac:spMk id="10" creationId="{946584A1-F8EA-4A08-8CD8-2EA1D51CBC97}"/>
          </ac:spMkLst>
        </pc:spChg>
        <pc:spChg chg="add mod">
          <ac:chgData name="Cristiano Vilardo Nunes Guimaraes" userId="14c94757-8a23-460a-8392-9d306be935bf" providerId="ADAL" clId="{CDA420D3-885D-4C6B-87CC-3CC587CE29FA}" dt="2025-04-02T20:10:44.601" v="1022" actId="1076"/>
          <ac:spMkLst>
            <pc:docMk/>
            <pc:sldMk cId="743257729" sldId="265"/>
            <ac:spMk id="12" creationId="{8127ACD8-3F0E-5677-175E-BA5C5412B5CD}"/>
          </ac:spMkLst>
        </pc:spChg>
        <pc:spChg chg="add mod">
          <ac:chgData name="Cristiano Vilardo Nunes Guimaraes" userId="14c94757-8a23-460a-8392-9d306be935bf" providerId="ADAL" clId="{CDA420D3-885D-4C6B-87CC-3CC587CE29FA}" dt="2025-04-02T20:48:16.094" v="1606" actId="403"/>
          <ac:spMkLst>
            <pc:docMk/>
            <pc:sldMk cId="743257729" sldId="265"/>
            <ac:spMk id="16" creationId="{AB710660-EA41-3123-3EA4-C753E2C683DB}"/>
          </ac:spMkLst>
        </pc:spChg>
        <pc:spChg chg="add mod">
          <ac:chgData name="Cristiano Vilardo Nunes Guimaraes" userId="14c94757-8a23-460a-8392-9d306be935bf" providerId="ADAL" clId="{CDA420D3-885D-4C6B-87CC-3CC587CE29FA}" dt="2025-04-02T20:48:19.109" v="1607" actId="403"/>
          <ac:spMkLst>
            <pc:docMk/>
            <pc:sldMk cId="743257729" sldId="265"/>
            <ac:spMk id="17" creationId="{982F6D70-5A9E-E7F0-CE7D-29BC7FD3CBBC}"/>
          </ac:spMkLst>
        </pc:spChg>
        <pc:picChg chg="add mod">
          <ac:chgData name="Cristiano Vilardo Nunes Guimaraes" userId="14c94757-8a23-460a-8392-9d306be935bf" providerId="ADAL" clId="{CDA420D3-885D-4C6B-87CC-3CC587CE29FA}" dt="2025-04-02T20:01:59.045" v="916"/>
          <ac:picMkLst>
            <pc:docMk/>
            <pc:sldMk cId="743257729" sldId="265"/>
            <ac:picMk id="3" creationId="{AA79DA36-587C-CB30-A523-112EB7A1E5F1}"/>
          </ac:picMkLst>
        </pc:picChg>
        <pc:picChg chg="add del mod">
          <ac:chgData name="Cristiano Vilardo Nunes Guimaraes" userId="14c94757-8a23-460a-8392-9d306be935bf" providerId="ADAL" clId="{CDA420D3-885D-4C6B-87CC-3CC587CE29FA}" dt="2025-04-02T20:45:29.505" v="1595" actId="1037"/>
          <ac:picMkLst>
            <pc:docMk/>
            <pc:sldMk cId="743257729" sldId="265"/>
            <ac:picMk id="4" creationId="{04643573-CEB2-4AAA-90B1-E03E159CD5A9}"/>
          </ac:picMkLst>
        </pc:picChg>
        <pc:picChg chg="add mod ord">
          <ac:chgData name="Cristiano Vilardo Nunes Guimaraes" userId="14c94757-8a23-460a-8392-9d306be935bf" providerId="ADAL" clId="{CDA420D3-885D-4C6B-87CC-3CC587CE29FA}" dt="2025-04-02T20:07:41.272" v="997" actId="167"/>
          <ac:picMkLst>
            <pc:docMk/>
            <pc:sldMk cId="743257729" sldId="265"/>
            <ac:picMk id="8" creationId="{2337C6A4-6F06-AD51-3521-0B114B309526}"/>
          </ac:picMkLst>
        </pc:picChg>
      </pc:sldChg>
      <pc:sldChg chg="addSp modSp del mod ord">
        <pc:chgData name="Cristiano Vilardo Nunes Guimaraes" userId="14c94757-8a23-460a-8392-9d306be935bf" providerId="ADAL" clId="{CDA420D3-885D-4C6B-87CC-3CC587CE29FA}" dt="2025-04-02T20:12:40.079" v="1074" actId="47"/>
        <pc:sldMkLst>
          <pc:docMk/>
          <pc:sldMk cId="895936025" sldId="266"/>
        </pc:sldMkLst>
      </pc:sldChg>
      <pc:sldChg chg="addSp delSp modSp mod">
        <pc:chgData name="Cristiano Vilardo Nunes Guimaraes" userId="14c94757-8a23-460a-8392-9d306be935bf" providerId="ADAL" clId="{CDA420D3-885D-4C6B-87CC-3CC587CE29FA}" dt="2025-04-02T20:51:47.305" v="1774" actId="1076"/>
        <pc:sldMkLst>
          <pc:docMk/>
          <pc:sldMk cId="4120797678" sldId="268"/>
        </pc:sldMkLst>
        <pc:spChg chg="mod">
          <ac:chgData name="Cristiano Vilardo Nunes Guimaraes" userId="14c94757-8a23-460a-8392-9d306be935bf" providerId="ADAL" clId="{CDA420D3-885D-4C6B-87CC-3CC587CE29FA}" dt="2025-04-02T20:51:47.305" v="1774" actId="1076"/>
          <ac:spMkLst>
            <pc:docMk/>
            <pc:sldMk cId="4120797678" sldId="268"/>
            <ac:spMk id="3" creationId="{B53F06FF-9934-4408-AC47-646245018318}"/>
          </ac:spMkLst>
        </pc:spChg>
        <pc:spChg chg="add mod">
          <ac:chgData name="Cristiano Vilardo Nunes Guimaraes" userId="14c94757-8a23-460a-8392-9d306be935bf" providerId="ADAL" clId="{CDA420D3-885D-4C6B-87CC-3CC587CE29FA}" dt="2025-04-02T20:51:36.258" v="1773" actId="1035"/>
          <ac:spMkLst>
            <pc:docMk/>
            <pc:sldMk cId="4120797678" sldId="268"/>
            <ac:spMk id="7" creationId="{C2A47178-2503-493E-7D92-15DE56DCE95B}"/>
          </ac:spMkLst>
        </pc:spChg>
        <pc:spChg chg="mod">
          <ac:chgData name="Cristiano Vilardo Nunes Guimaraes" userId="14c94757-8a23-460a-8392-9d306be935bf" providerId="ADAL" clId="{CDA420D3-885D-4C6B-87CC-3CC587CE29FA}" dt="2025-04-02T20:51:24.218" v="1747" actId="1038"/>
          <ac:spMkLst>
            <pc:docMk/>
            <pc:sldMk cId="4120797678" sldId="268"/>
            <ac:spMk id="9" creationId="{80D18AE3-042F-44D7-8DA3-2A0C6B035751}"/>
          </ac:spMkLst>
        </pc:spChg>
        <pc:spChg chg="add mod">
          <ac:chgData name="Cristiano Vilardo Nunes Guimaraes" userId="14c94757-8a23-460a-8392-9d306be935bf" providerId="ADAL" clId="{CDA420D3-885D-4C6B-87CC-3CC587CE29FA}" dt="2025-04-02T20:51:36.258" v="1773" actId="1035"/>
          <ac:spMkLst>
            <pc:docMk/>
            <pc:sldMk cId="4120797678" sldId="268"/>
            <ac:spMk id="15" creationId="{47E9E7B9-62B0-2BF6-555B-638FA913FFAA}"/>
          </ac:spMkLst>
        </pc:spChg>
        <pc:spChg chg="add mod">
          <ac:chgData name="Cristiano Vilardo Nunes Guimaraes" userId="14c94757-8a23-460a-8392-9d306be935bf" providerId="ADAL" clId="{CDA420D3-885D-4C6B-87CC-3CC587CE29FA}" dt="2025-04-02T19:33:45.147" v="93" actId="14100"/>
          <ac:spMkLst>
            <pc:docMk/>
            <pc:sldMk cId="4120797678" sldId="268"/>
            <ac:spMk id="16" creationId="{9D950080-BB00-6574-96F1-637DA8174FB3}"/>
          </ac:spMkLst>
        </pc:spChg>
        <pc:picChg chg="mod">
          <ac:chgData name="Cristiano Vilardo Nunes Guimaraes" userId="14c94757-8a23-460a-8392-9d306be935bf" providerId="ADAL" clId="{CDA420D3-885D-4C6B-87CC-3CC587CE29FA}" dt="2025-04-02T19:40:05.430" v="173" actId="1076"/>
          <ac:picMkLst>
            <pc:docMk/>
            <pc:sldMk cId="4120797678" sldId="268"/>
            <ac:picMk id="4" creationId="{687723A1-A061-4355-AD46-8EECDC7777CC}"/>
          </ac:picMkLst>
        </pc:picChg>
        <pc:picChg chg="add mod">
          <ac:chgData name="Cristiano Vilardo Nunes Guimaraes" userId="14c94757-8a23-460a-8392-9d306be935bf" providerId="ADAL" clId="{CDA420D3-885D-4C6B-87CC-3CC587CE29FA}" dt="2025-04-02T20:51:24.218" v="1747" actId="1038"/>
          <ac:picMkLst>
            <pc:docMk/>
            <pc:sldMk cId="4120797678" sldId="268"/>
            <ac:picMk id="5" creationId="{D4A5B8D2-621F-3E43-F72B-9A09DB6422F2}"/>
          </ac:picMkLst>
        </pc:picChg>
        <pc:picChg chg="add mod">
          <ac:chgData name="Cristiano Vilardo Nunes Guimaraes" userId="14c94757-8a23-460a-8392-9d306be935bf" providerId="ADAL" clId="{CDA420D3-885D-4C6B-87CC-3CC587CE29FA}" dt="2025-04-02T20:51:36.258" v="1773" actId="1035"/>
          <ac:picMkLst>
            <pc:docMk/>
            <pc:sldMk cId="4120797678" sldId="268"/>
            <ac:picMk id="11" creationId="{DC4A8AF2-56A5-9626-4BEC-6858DF4DF515}"/>
          </ac:picMkLst>
        </pc:picChg>
        <pc:picChg chg="add mod">
          <ac:chgData name="Cristiano Vilardo Nunes Guimaraes" userId="14c94757-8a23-460a-8392-9d306be935bf" providerId="ADAL" clId="{CDA420D3-885D-4C6B-87CC-3CC587CE29FA}" dt="2025-04-02T20:51:36.258" v="1773" actId="1035"/>
          <ac:picMkLst>
            <pc:docMk/>
            <pc:sldMk cId="4120797678" sldId="268"/>
            <ac:picMk id="14" creationId="{18277187-24A3-5A02-E019-A4F3DBF740C5}"/>
          </ac:picMkLst>
        </pc:picChg>
        <pc:picChg chg="add mod">
          <ac:chgData name="Cristiano Vilardo Nunes Guimaraes" userId="14c94757-8a23-460a-8392-9d306be935bf" providerId="ADAL" clId="{CDA420D3-885D-4C6B-87CC-3CC587CE29FA}" dt="2025-04-02T20:51:36.258" v="1773" actId="1035"/>
          <ac:picMkLst>
            <pc:docMk/>
            <pc:sldMk cId="4120797678" sldId="268"/>
            <ac:picMk id="21" creationId="{A7C21CF6-5EAD-6B57-0C5D-57B17EA5B85E}"/>
          </ac:picMkLst>
        </pc:picChg>
      </pc:sldChg>
      <pc:sldChg chg="del">
        <pc:chgData name="Cristiano Vilardo Nunes Guimaraes" userId="14c94757-8a23-460a-8392-9d306be935bf" providerId="ADAL" clId="{CDA420D3-885D-4C6B-87CC-3CC587CE29FA}" dt="2025-04-02T20:30:18.861" v="1425" actId="47"/>
        <pc:sldMkLst>
          <pc:docMk/>
          <pc:sldMk cId="3653824134" sldId="269"/>
        </pc:sldMkLst>
      </pc:sldChg>
      <pc:sldChg chg="addSp modSp mod">
        <pc:chgData name="Cristiano Vilardo Nunes Guimaraes" userId="14c94757-8a23-460a-8392-9d306be935bf" providerId="ADAL" clId="{CDA420D3-885D-4C6B-87CC-3CC587CE29FA}" dt="2025-04-03T13:45:25.783" v="1868" actId="1076"/>
        <pc:sldMkLst>
          <pc:docMk/>
          <pc:sldMk cId="447364638" sldId="270"/>
        </pc:sldMkLst>
        <pc:spChg chg="mod">
          <ac:chgData name="Cristiano Vilardo Nunes Guimaraes" userId="14c94757-8a23-460a-8392-9d306be935bf" providerId="ADAL" clId="{CDA420D3-885D-4C6B-87CC-3CC587CE29FA}" dt="2025-04-03T13:45:25.783" v="1868" actId="1076"/>
          <ac:spMkLst>
            <pc:docMk/>
            <pc:sldMk cId="447364638" sldId="270"/>
            <ac:spMk id="6" creationId="{F3929936-6158-48DB-9E04-3B692E04BA23}"/>
          </ac:spMkLst>
        </pc:spChg>
        <pc:spChg chg="mod">
          <ac:chgData name="Cristiano Vilardo Nunes Guimaraes" userId="14c94757-8a23-460a-8392-9d306be935bf" providerId="ADAL" clId="{CDA420D3-885D-4C6B-87CC-3CC587CE29FA}" dt="2025-04-03T13:45:22.049" v="1867" actId="1076"/>
          <ac:spMkLst>
            <pc:docMk/>
            <pc:sldMk cId="447364638" sldId="270"/>
            <ac:spMk id="8" creationId="{143380AE-3BB6-4C65-BCE4-F42BB6F4F707}"/>
          </ac:spMkLst>
        </pc:spChg>
        <pc:picChg chg="add mod">
          <ac:chgData name="Cristiano Vilardo Nunes Guimaraes" userId="14c94757-8a23-460a-8392-9d306be935bf" providerId="ADAL" clId="{CDA420D3-885D-4C6B-87CC-3CC587CE29FA}" dt="2025-04-02T20:29:56.678" v="1423" actId="1076"/>
          <ac:picMkLst>
            <pc:docMk/>
            <pc:sldMk cId="447364638" sldId="270"/>
            <ac:picMk id="3" creationId="{0C9726AA-C711-A2D3-CB85-E3761F99C3B0}"/>
          </ac:picMkLst>
        </pc:picChg>
      </pc:sldChg>
      <pc:sldChg chg="addSp modSp del mod ord">
        <pc:chgData name="Cristiano Vilardo Nunes Guimaraes" userId="14c94757-8a23-460a-8392-9d306be935bf" providerId="ADAL" clId="{CDA420D3-885D-4C6B-87CC-3CC587CE29FA}" dt="2025-04-02T20:20:22.820" v="1200" actId="47"/>
        <pc:sldMkLst>
          <pc:docMk/>
          <pc:sldMk cId="3865974369" sldId="271"/>
        </pc:sldMkLst>
      </pc:sldChg>
      <pc:sldChg chg="addSp modSp del ord">
        <pc:chgData name="Cristiano Vilardo Nunes Guimaraes" userId="14c94757-8a23-460a-8392-9d306be935bf" providerId="ADAL" clId="{CDA420D3-885D-4C6B-87CC-3CC587CE29FA}" dt="2025-04-02T20:20:20.237" v="1199" actId="47"/>
        <pc:sldMkLst>
          <pc:docMk/>
          <pc:sldMk cId="2950263381" sldId="272"/>
        </pc:sldMkLst>
      </pc:sldChg>
      <pc:sldChg chg="del ord">
        <pc:chgData name="Cristiano Vilardo Nunes Guimaraes" userId="14c94757-8a23-460a-8392-9d306be935bf" providerId="ADAL" clId="{CDA420D3-885D-4C6B-87CC-3CC587CE29FA}" dt="2025-04-02T20:12:02.896" v="1065" actId="47"/>
        <pc:sldMkLst>
          <pc:docMk/>
          <pc:sldMk cId="3559157266" sldId="274"/>
        </pc:sldMkLst>
      </pc:sldChg>
      <pc:sldChg chg="addSp delSp modSp add mod">
        <pc:chgData name="Cristiano Vilardo Nunes Guimaraes" userId="14c94757-8a23-460a-8392-9d306be935bf" providerId="ADAL" clId="{CDA420D3-885D-4C6B-87CC-3CC587CE29FA}" dt="2025-04-02T19:54:39.011" v="783" actId="1038"/>
        <pc:sldMkLst>
          <pc:docMk/>
          <pc:sldMk cId="698152705" sldId="275"/>
        </pc:sldMkLst>
        <pc:spChg chg="add mod">
          <ac:chgData name="Cristiano Vilardo Nunes Guimaraes" userId="14c94757-8a23-460a-8392-9d306be935bf" providerId="ADAL" clId="{CDA420D3-885D-4C6B-87CC-3CC587CE29FA}" dt="2025-04-02T19:54:39.011" v="783" actId="1038"/>
          <ac:spMkLst>
            <pc:docMk/>
            <pc:sldMk cId="698152705" sldId="275"/>
            <ac:spMk id="11" creationId="{D37F2DC4-3BDE-68B3-B5DF-D3C2AD87B86D}"/>
          </ac:spMkLst>
        </pc:spChg>
        <pc:picChg chg="mod modCrop">
          <ac:chgData name="Cristiano Vilardo Nunes Guimaraes" userId="14c94757-8a23-460a-8392-9d306be935bf" providerId="ADAL" clId="{CDA420D3-885D-4C6B-87CC-3CC587CE29FA}" dt="2025-04-02T19:49:48.770" v="512" actId="732"/>
          <ac:picMkLst>
            <pc:docMk/>
            <pc:sldMk cId="698152705" sldId="275"/>
            <ac:picMk id="9" creationId="{7E7495EF-59FC-3B7C-A7E5-2D4E056A595A}"/>
          </ac:picMkLst>
        </pc:picChg>
        <pc:picChg chg="add mod">
          <ac:chgData name="Cristiano Vilardo Nunes Guimaraes" userId="14c94757-8a23-460a-8392-9d306be935bf" providerId="ADAL" clId="{CDA420D3-885D-4C6B-87CC-3CC587CE29FA}" dt="2025-04-02T19:54:34.301" v="777" actId="1038"/>
          <ac:picMkLst>
            <pc:docMk/>
            <pc:sldMk cId="698152705" sldId="275"/>
            <ac:picMk id="10" creationId="{DC869D63-9AE2-8315-75C4-9A1F7CC417CE}"/>
          </ac:picMkLst>
        </pc:picChg>
      </pc:sldChg>
      <pc:sldChg chg="addSp delSp modSp add mod">
        <pc:chgData name="Cristiano Vilardo Nunes Guimaraes" userId="14c94757-8a23-460a-8392-9d306be935bf" providerId="ADAL" clId="{CDA420D3-885D-4C6B-87CC-3CC587CE29FA}" dt="2025-04-02T20:40:12.288" v="1528" actId="1076"/>
        <pc:sldMkLst>
          <pc:docMk/>
          <pc:sldMk cId="706270431" sldId="276"/>
        </pc:sldMkLst>
        <pc:spChg chg="add mod">
          <ac:chgData name="Cristiano Vilardo Nunes Guimaraes" userId="14c94757-8a23-460a-8392-9d306be935bf" providerId="ADAL" clId="{CDA420D3-885D-4C6B-87CC-3CC587CE29FA}" dt="2025-04-02T20:40:12.288" v="1528" actId="1076"/>
          <ac:spMkLst>
            <pc:docMk/>
            <pc:sldMk cId="706270431" sldId="276"/>
            <ac:spMk id="3" creationId="{2C5A1712-212B-3C91-2D48-D3D422206F94}"/>
          </ac:spMkLst>
        </pc:spChg>
        <pc:spChg chg="mod">
          <ac:chgData name="Cristiano Vilardo Nunes Guimaraes" userId="14c94757-8a23-460a-8392-9d306be935bf" providerId="ADAL" clId="{CDA420D3-885D-4C6B-87CC-3CC587CE29FA}" dt="2025-04-02T20:40:04.966" v="1525" actId="1076"/>
          <ac:spMkLst>
            <pc:docMk/>
            <pc:sldMk cId="706270431" sldId="276"/>
            <ac:spMk id="6" creationId="{A1091A97-D9DC-E1B8-5CA3-CE9945BA6C10}"/>
          </ac:spMkLst>
        </pc:spChg>
        <pc:picChg chg="mod">
          <ac:chgData name="Cristiano Vilardo Nunes Guimaraes" userId="14c94757-8a23-460a-8392-9d306be935bf" providerId="ADAL" clId="{CDA420D3-885D-4C6B-87CC-3CC587CE29FA}" dt="2025-04-02T20:04:20.024" v="972" actId="14100"/>
          <ac:picMkLst>
            <pc:docMk/>
            <pc:sldMk cId="706270431" sldId="276"/>
            <ac:picMk id="4" creationId="{0187F83C-C2C6-45C1-5518-B0972665AA9B}"/>
          </ac:picMkLst>
        </pc:picChg>
        <pc:picChg chg="add mod">
          <ac:chgData name="Cristiano Vilardo Nunes Guimaraes" userId="14c94757-8a23-460a-8392-9d306be935bf" providerId="ADAL" clId="{CDA420D3-885D-4C6B-87CC-3CC587CE29FA}" dt="2025-04-02T20:05:28.560" v="975" actId="167"/>
          <ac:picMkLst>
            <pc:docMk/>
            <pc:sldMk cId="706270431" sldId="276"/>
            <ac:picMk id="2050" creationId="{35ECB86F-06C3-7851-B6F6-BF642F6ACC6B}"/>
          </ac:picMkLst>
        </pc:picChg>
      </pc:sldChg>
      <pc:sldChg chg="addSp delSp modSp add mod">
        <pc:chgData name="Cristiano Vilardo Nunes Guimaraes" userId="14c94757-8a23-460a-8392-9d306be935bf" providerId="ADAL" clId="{CDA420D3-885D-4C6B-87CC-3CC587CE29FA}" dt="2025-04-02T20:42:32.600" v="1547" actId="1076"/>
        <pc:sldMkLst>
          <pc:docMk/>
          <pc:sldMk cId="382900711" sldId="277"/>
        </pc:sldMkLst>
        <pc:spChg chg="mod">
          <ac:chgData name="Cristiano Vilardo Nunes Guimaraes" userId="14c94757-8a23-460a-8392-9d306be935bf" providerId="ADAL" clId="{CDA420D3-885D-4C6B-87CC-3CC587CE29FA}" dt="2025-04-02T20:42:29.647" v="1546" actId="1076"/>
          <ac:spMkLst>
            <pc:docMk/>
            <pc:sldMk cId="382900711" sldId="277"/>
            <ac:spMk id="6" creationId="{71C4F7A6-D6B4-33F3-588A-0D8FBB8EF545}"/>
          </ac:spMkLst>
        </pc:spChg>
        <pc:spChg chg="add mod">
          <ac:chgData name="Cristiano Vilardo Nunes Guimaraes" userId="14c94757-8a23-460a-8392-9d306be935bf" providerId="ADAL" clId="{CDA420D3-885D-4C6B-87CC-3CC587CE29FA}" dt="2025-04-02T20:42:32.600" v="1547" actId="1076"/>
          <ac:spMkLst>
            <pc:docMk/>
            <pc:sldMk cId="382900711" sldId="277"/>
            <ac:spMk id="7" creationId="{75EBE521-362A-B625-39B7-FEB4D9B6EB94}"/>
          </ac:spMkLst>
        </pc:spChg>
        <pc:picChg chg="mod">
          <ac:chgData name="Cristiano Vilardo Nunes Guimaraes" userId="14c94757-8a23-460a-8392-9d306be935bf" providerId="ADAL" clId="{CDA420D3-885D-4C6B-87CC-3CC587CE29FA}" dt="2025-04-02T20:12:21.141" v="1072" actId="1035"/>
          <ac:picMkLst>
            <pc:docMk/>
            <pc:sldMk cId="382900711" sldId="277"/>
            <ac:picMk id="4" creationId="{1BFC94FA-6B9E-ECA7-5643-B08975333871}"/>
          </ac:picMkLst>
        </pc:picChg>
        <pc:picChg chg="add mod">
          <ac:chgData name="Cristiano Vilardo Nunes Guimaraes" userId="14c94757-8a23-460a-8392-9d306be935bf" providerId="ADAL" clId="{CDA420D3-885D-4C6B-87CC-3CC587CE29FA}" dt="2025-04-02T20:06:22.857" v="985" actId="167"/>
          <ac:picMkLst>
            <pc:docMk/>
            <pc:sldMk cId="382900711" sldId="277"/>
            <ac:picMk id="3074" creationId="{8D943044-9005-54FB-3158-7D7F1E0B2E28}"/>
          </ac:picMkLst>
        </pc:picChg>
      </pc:sldChg>
      <pc:sldChg chg="add del ord">
        <pc:chgData name="Cristiano Vilardo Nunes Guimaraes" userId="14c94757-8a23-460a-8392-9d306be935bf" providerId="ADAL" clId="{CDA420D3-885D-4C6B-87CC-3CC587CE29FA}" dt="2025-04-02T20:20:27.250" v="1201" actId="47"/>
        <pc:sldMkLst>
          <pc:docMk/>
          <pc:sldMk cId="3645854979" sldId="278"/>
        </pc:sldMkLst>
      </pc:sldChg>
    </pc:docChg>
  </pc:docChgLst>
  <pc:docChgLst>
    <pc:chgData name="Cristiano Vilardo Nunes Guimaraes" userId="14c94757-8a23-460a-8392-9d306be935bf" providerId="ADAL" clId="{F7E21099-C55A-423A-99DE-7E9B4F074867}"/>
    <pc:docChg chg="modSld">
      <pc:chgData name="Cristiano Vilardo Nunes Guimaraes" userId="14c94757-8a23-460a-8392-9d306be935bf" providerId="ADAL" clId="{F7E21099-C55A-423A-99DE-7E9B4F074867}" dt="2025-04-15T20:49:03.351" v="73" actId="1038"/>
      <pc:docMkLst>
        <pc:docMk/>
      </pc:docMkLst>
      <pc:sldChg chg="addSp modSp mod">
        <pc:chgData name="Cristiano Vilardo Nunes Guimaraes" userId="14c94757-8a23-460a-8392-9d306be935bf" providerId="ADAL" clId="{F7E21099-C55A-423A-99DE-7E9B4F074867}" dt="2025-04-15T20:49:03.351" v="73" actId="1038"/>
        <pc:sldMkLst>
          <pc:docMk/>
          <pc:sldMk cId="4120797678" sldId="268"/>
        </pc:sldMkLst>
        <pc:spChg chg="mod">
          <ac:chgData name="Cristiano Vilardo Nunes Guimaraes" userId="14c94757-8a23-460a-8392-9d306be935bf" providerId="ADAL" clId="{F7E21099-C55A-423A-99DE-7E9B4F074867}" dt="2025-04-15T20:49:03.351" v="73" actId="1038"/>
          <ac:spMkLst>
            <pc:docMk/>
            <pc:sldMk cId="4120797678" sldId="268"/>
            <ac:spMk id="15" creationId="{47E9E7B9-62B0-2BF6-555B-638FA913FFAA}"/>
          </ac:spMkLst>
        </pc:spChg>
        <pc:picChg chg="add mod">
          <ac:chgData name="Cristiano Vilardo Nunes Guimaraes" userId="14c94757-8a23-460a-8392-9d306be935bf" providerId="ADAL" clId="{F7E21099-C55A-423A-99DE-7E9B4F074867}" dt="2025-04-15T20:48:52.726" v="55" actId="1036"/>
          <ac:picMkLst>
            <pc:docMk/>
            <pc:sldMk cId="4120797678" sldId="268"/>
            <ac:picMk id="8" creationId="{73C55ABE-BF3B-5AB4-1398-502E3DB17D14}"/>
          </ac:picMkLst>
        </pc:picChg>
        <pc:picChg chg="mod">
          <ac:chgData name="Cristiano Vilardo Nunes Guimaraes" userId="14c94757-8a23-460a-8392-9d306be935bf" providerId="ADAL" clId="{F7E21099-C55A-423A-99DE-7E9B4F074867}" dt="2025-04-15T20:48:50.205" v="51" actId="1036"/>
          <ac:picMkLst>
            <pc:docMk/>
            <pc:sldMk cId="4120797678" sldId="268"/>
            <ac:picMk id="11" creationId="{DC4A8AF2-56A5-9626-4BEC-6858DF4DF515}"/>
          </ac:picMkLst>
        </pc:picChg>
        <pc:picChg chg="mod">
          <ac:chgData name="Cristiano Vilardo Nunes Guimaraes" userId="14c94757-8a23-460a-8392-9d306be935bf" providerId="ADAL" clId="{F7E21099-C55A-423A-99DE-7E9B4F074867}" dt="2025-04-15T20:48:34.557" v="47" actId="12789"/>
          <ac:picMkLst>
            <pc:docMk/>
            <pc:sldMk cId="4120797678" sldId="268"/>
            <ac:picMk id="14" creationId="{18277187-24A3-5A02-E019-A4F3DBF740C5}"/>
          </ac:picMkLst>
        </pc:picChg>
        <pc:picChg chg="mod">
          <ac:chgData name="Cristiano Vilardo Nunes Guimaraes" userId="14c94757-8a23-460a-8392-9d306be935bf" providerId="ADAL" clId="{F7E21099-C55A-423A-99DE-7E9B4F074867}" dt="2025-04-15T20:49:03.351" v="73" actId="1038"/>
          <ac:picMkLst>
            <pc:docMk/>
            <pc:sldMk cId="4120797678" sldId="268"/>
            <ac:picMk id="21" creationId="{A7C21CF6-5EAD-6B57-0C5D-57B17EA5B8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F8E4A-1775-4E3A-9B4B-4D61A3BE8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713591-D153-4926-90F1-548419B74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70D261-970F-4533-9AEB-EF11D363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00A9-BF29-4B1E-98B6-F2006E547FF1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5530E0-FEAF-40B8-A09C-E6BB62EB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647F21-31AF-4DD0-8F0B-6B15C224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8139-CBA2-4753-AC69-FC9E3C68B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30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1C6D5-CBAF-4EB7-B630-480D3B01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4E4195-6F3A-4478-B13A-86B6EEB01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3D1F48-EC44-45FD-8113-BEEE90A3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00A9-BF29-4B1E-98B6-F2006E547FF1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6C8FB2-7EB4-4DDC-A49F-32923F07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0A4789-60DA-4807-97B6-8449A354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8139-CBA2-4753-AC69-FC9E3C68B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0F7AE3-7CBD-4A9B-B6B0-897DF46B4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B162351-B2A7-4556-9DB8-8E03C5C7C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5E1A90-1B81-44EA-A1D9-A5617580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00A9-BF29-4B1E-98B6-F2006E547FF1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30B318-B144-4C4A-ABA3-FB7AABAA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244381-B327-4EBB-8C6A-4CF24ABD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8139-CBA2-4753-AC69-FC9E3C68B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7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9FD98-ADF8-4A8E-9480-3ABE0773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10815B-AC78-4231-83FC-668286505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1D7775-C8C3-4E6C-BF3C-1D02D450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00A9-BF29-4B1E-98B6-F2006E547FF1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1D464D-643E-465A-9550-74C77F87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BD3DA8-1DE6-4BAF-9C0E-B3BE8FA0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8139-CBA2-4753-AC69-FC9E3C68B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86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C993F-5A55-4A3D-AE69-E1A141A1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8FE59F-8D74-41A3-8622-3ED140C1E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CBEFA-26DD-4C70-8DF9-EC9F6695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00A9-BF29-4B1E-98B6-F2006E547FF1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539C4F-53C2-4568-92B1-38E46017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37B2DD-AC1D-440B-A1C4-7B61F370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8139-CBA2-4753-AC69-FC9E3C68B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1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D4D8C-0BD7-45DD-B757-8BB50B06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C562E5-63B9-4B07-BBA2-E8CBA72AA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3BE9A6-2C94-450B-8E55-478851509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42D7C0-9EC7-431D-9362-C3C61799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00A9-BF29-4B1E-98B6-F2006E547FF1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BBD1AC-F1ED-43BA-A83D-7F92CAF8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1C2D45-317A-4061-A3C9-B6131F9C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8139-CBA2-4753-AC69-FC9E3C68B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61735-5A8B-455A-8E5B-4ABCA54D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2815E8-EC3B-45B6-AD7E-055738B0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474EEF-B926-4ECE-B338-D7CE2357B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A854F3-89B4-4AE2-A320-636489F7C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D7FD9EC-1637-4D24-A445-8FDD74639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3740B93-FEAA-4612-A8F5-B3116A0C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00A9-BF29-4B1E-98B6-F2006E547FF1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D0A71F0-D481-41F8-A82D-BF76EC13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CADCBF-76D5-418B-B99E-5D645243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8139-CBA2-4753-AC69-FC9E3C68B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72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01A8A-560F-4EC7-BCE2-9BC25BDC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87585A0-0CDB-402B-8774-B643B222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00A9-BF29-4B1E-98B6-F2006E547FF1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851EDF-F880-4F86-BF27-2E6F8D11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D70D82-C823-430D-ACB7-717EE3CC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8139-CBA2-4753-AC69-FC9E3C68B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19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35B2281-E812-461E-A951-3ECD2D30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00A9-BF29-4B1E-98B6-F2006E547FF1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E151DA6-CEFF-4FD1-BF1A-D8C68D19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3C2817-5F14-4F8E-8720-3FF929E5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8139-CBA2-4753-AC69-FC9E3C68B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78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A7E73-9616-4BBD-96D6-A3FA8E62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AD557E-0B62-4B7A-BD3A-ECBE16C96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E71450-93C6-4216-BD16-F780BBDB6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0D8215-B46B-4957-B95A-CFE990C5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00A9-BF29-4B1E-98B6-F2006E547FF1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1DA198-D196-4FC8-84E6-FC4683D3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7E5A0A-E67D-4027-BC16-3B0AC246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8139-CBA2-4753-AC69-FC9E3C68B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05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EADA9-1799-4466-9CBF-057470C0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F1CD9A7-E9CE-400C-A0C0-1B6838997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FFDCDA-DA24-490F-8284-5AD0B7A4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4E9165-9643-4B98-BCE7-3654F375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00A9-BF29-4B1E-98B6-F2006E547FF1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61C56D-F678-4177-A1AF-6162573F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47FC50-9E40-44BD-AE17-CC01ACFF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8139-CBA2-4753-AC69-FC9E3C68B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06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94876A-5632-42B4-8E7C-D6569243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D4F07B-4571-4910-8EB7-D4D17AF84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5E75F9-A0B4-403A-8241-FB9681A0C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00A9-BF29-4B1E-98B6-F2006E547FF1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8CF2CE-DCAD-4853-8390-F929A759D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F94BC7-7E03-42ED-B5A6-A74AE3BC9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8139-CBA2-4753-AC69-FC9E3C68B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43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apa&#10;&#10;O conteúdo gerado por IA pode estar incorreto.">
            <a:extLst>
              <a:ext uri="{FF2B5EF4-FFF2-40B4-BE49-F238E27FC236}">
                <a16:creationId xmlns:a16="http://schemas.microsoft.com/office/drawing/2014/main" id="{D0759E05-03C0-5629-08D2-A67270AF4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12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8DE6D18-63C7-402D-F225-01618AC0C0D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2000">
                <a:schemeClr val="tx1">
                  <a:lumMod val="97000"/>
                  <a:lumOff val="3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Vista de uma montanha&#10;&#10;Descrição gerada automaticamente">
            <a:extLst>
              <a:ext uri="{FF2B5EF4-FFF2-40B4-BE49-F238E27FC236}">
                <a16:creationId xmlns:a16="http://schemas.microsoft.com/office/drawing/2014/main" id="{B1CBF080-39AC-4F90-A786-9E666150F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" y="8194431"/>
            <a:ext cx="13655040" cy="4058843"/>
          </a:xfrm>
          <a:prstGeom prst="rect">
            <a:avLst/>
          </a:prstGeom>
        </p:spPr>
      </p:pic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D91881A7-8F46-41FC-A3D4-8E8A2FDE26F1}"/>
              </a:ext>
            </a:extLst>
          </p:cNvPr>
          <p:cNvCxnSpPr/>
          <p:nvPr/>
        </p:nvCxnSpPr>
        <p:spPr>
          <a:xfrm>
            <a:off x="1925873" y="13165699"/>
            <a:ext cx="62839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1">
            <a:extLst>
              <a:ext uri="{FF2B5EF4-FFF2-40B4-BE49-F238E27FC236}">
                <a16:creationId xmlns:a16="http://schemas.microsoft.com/office/drawing/2014/main" id="{FD0F6FC9-0337-41E8-AE41-C667586B9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858" y="47659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 </a:t>
            </a:r>
            <a:endParaRPr kumimoji="0" lang="en-US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C90E236C-156F-49E8-9A8D-5007644F6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858" y="51246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  </a:t>
            </a:r>
            <a:endParaRPr kumimoji="0" lang="en-US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339F77-F3A3-46CD-80ED-AEEFD7D36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858" y="55215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82008B-DCF7-4579-A568-FE102A1F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858" y="58485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Imagem 17" descr="Calendário&#10;&#10;O conteúdo gerado por IA pode estar incorreto.">
            <a:extLst>
              <a:ext uri="{FF2B5EF4-FFF2-40B4-BE49-F238E27FC236}">
                <a16:creationId xmlns:a16="http://schemas.microsoft.com/office/drawing/2014/main" id="{93D9659E-6A23-8A24-409F-7D53A47A0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43" y="2843684"/>
            <a:ext cx="10053427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3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nheça o lobo-guará, um dos mamíferos mais ameaçados por atropelamento no  mundo - Fauna News">
            <a:extLst>
              <a:ext uri="{FF2B5EF4-FFF2-40B4-BE49-F238E27FC236}">
                <a16:creationId xmlns:a16="http://schemas.microsoft.com/office/drawing/2014/main" id="{BE333153-70D7-FF97-F1DF-BA7CD76C9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38" y="-184827"/>
            <a:ext cx="6689169" cy="446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1">
            <a:extLst>
              <a:ext uri="{FF2B5EF4-FFF2-40B4-BE49-F238E27FC236}">
                <a16:creationId xmlns:a16="http://schemas.microsoft.com/office/drawing/2014/main" id="{570A913B-AAC0-4D0E-B94A-1DC663F22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5A5974B-0560-44F6-B096-16EE7E42FB94}"/>
              </a:ext>
            </a:extLst>
          </p:cNvPr>
          <p:cNvSpPr txBox="1"/>
          <p:nvPr/>
        </p:nvSpPr>
        <p:spPr>
          <a:xfrm>
            <a:off x="523488" y="1364882"/>
            <a:ext cx="5650672" cy="4401205"/>
          </a:xfrm>
          <a:prstGeom prst="rect">
            <a:avLst/>
          </a:prstGeom>
          <a:noFill/>
        </p:spPr>
        <p:txBody>
          <a:bodyPr wrap="square" numCol="1" spcCol="648000" rtlCol="0" anchor="b" anchorCtr="0">
            <a:spAutoFit/>
          </a:bodyPr>
          <a:lstStyle/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Alberto Fonseca – Universidade Federal de Ouro Preto (UFOP)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Aline Carvalho – IBAMA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Amarilis Gallardo – Universidade de São Paulo (USP)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Ana Karine Pereira – Universidade de Brasília (UnB)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Anne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Malvestio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 – Universidade Federal de Uberlândia (UFU)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Carla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Wstane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 – Instituto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Guaicuy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Aptos Display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Carlos Gimenes – Instituto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Guaicuy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Aptos Display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Cristiane Barreto – Universidade de Brasília (UnB)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Cristiano Vilardo – IBAMA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Evandro Moretto – Universidade de São Paulo (USP)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Felipe Nabuco – IBAMA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Fernanda Veronez – Instituto Federal do Espírito Santo (IFES)</a:t>
            </a:r>
          </a:p>
          <a:p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Giulianna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 Calmon – IEMA/ES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José Eduardo Évora – IBAMA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Josi Rosa – Alcoa Juruti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Joyce Celestino – Instituto Federal do Rio Grande do Norte (IFRN)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Juliana Siqueira-Gay – Universidade de São Paulo (USP)</a:t>
            </a:r>
          </a:p>
          <a:p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Luis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 Enrique Sánchez – Universidade de São Paulo (USP)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Marcelo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Montaño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 – Universidade de São Paulo (USP - São Carlos)</a:t>
            </a:r>
          </a:p>
          <a:p>
            <a:endParaRPr lang="pt-BR" sz="1400" dirty="0">
              <a:solidFill>
                <a:schemeClr val="bg2">
                  <a:lumMod val="25000"/>
                </a:schemeClr>
              </a:solidFill>
              <a:latin typeface="Aptos Display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6" descr="Text box to write about Sales Staffing Support">
            <a:extLst>
              <a:ext uri="{FF2B5EF4-FFF2-40B4-BE49-F238E27FC236}">
                <a16:creationId xmlns:a16="http://schemas.microsoft.com/office/drawing/2014/main" id="{7CE17859-36D7-4116-BDFB-A6A712CAD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28" y="583720"/>
            <a:ext cx="9700581" cy="66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b" anchorCtr="0" upright="1">
            <a:noAutofit/>
          </a:bodyPr>
          <a:lstStyle/>
          <a:p>
            <a:pPr algn="l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</a:pPr>
            <a:r>
              <a:rPr lang="pt-BR" b="1" cap="all" spc="100" dirty="0">
                <a:solidFill>
                  <a:srgbClr val="194664"/>
                </a:solidFill>
                <a:latin typeface="Aptos Display" panose="020B0004020202020204" pitchFamily="34" charset="0"/>
                <a:ea typeface="Gill Sans MT" panose="020B0502020104020203" pitchFamily="34" charset="0"/>
                <a:cs typeface="Arial" panose="020B0604020202020204" pitchFamily="34" charset="0"/>
              </a:rPr>
              <a:t>COMISSÃO ORGANIZADORA</a:t>
            </a:r>
            <a:endParaRPr lang="pt-BR" b="1" cap="all" spc="100" dirty="0">
              <a:solidFill>
                <a:srgbClr val="194664"/>
              </a:solidFill>
              <a:effectLst/>
              <a:latin typeface="Aptos Display" panose="020B0004020202020204" pitchFamily="34" charset="0"/>
              <a:ea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Espaço Reservado para Conteúdo 8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E5EE584A-50E9-6CAC-1A74-EDD181F7A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6" b="19441"/>
          <a:stretch/>
        </p:blipFill>
        <p:spPr>
          <a:xfrm>
            <a:off x="206477" y="5766087"/>
            <a:ext cx="6606654" cy="906311"/>
          </a:xfr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45C51B4-E978-E444-79EA-80C2F66DBBE1}"/>
              </a:ext>
            </a:extLst>
          </p:cNvPr>
          <p:cNvSpPr txBox="1"/>
          <p:nvPr/>
        </p:nvSpPr>
        <p:spPr>
          <a:xfrm>
            <a:off x="6001530" y="3950205"/>
            <a:ext cx="62548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Marcelo Pereira de Souza - Universidade de São Paulo (USP – Ribeirão Preto)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Maria Rita Raimundo e Almeida – Universidade Federal de Itajubá (UNIFEI)</a:t>
            </a:r>
          </a:p>
          <a:p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Nájila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 Cabral – Instituto Federal do Ceará (IFCE)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Pedro Koehler – IBAMA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Sueli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Kakinami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Ambipar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Aptos Display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Suely Araújo – Observatório do Clima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Tatiana Walter – Universidade Federal do Rio Grande (FURG)</a:t>
            </a:r>
          </a:p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Vinícius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Demori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 – IBAMA</a:t>
            </a:r>
          </a:p>
        </p:txBody>
      </p:sp>
    </p:spTree>
    <p:extLst>
      <p:ext uri="{BB962C8B-B14F-4D97-AF65-F5344CB8AC3E}">
        <p14:creationId xmlns:p14="http://schemas.microsoft.com/office/powerpoint/2010/main" val="69960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3BC86-0963-4F99-B5DE-E53B948C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 descr="Pássaro colorido na cabeça&#10;&#10;Descrição gerada automaticamente">
            <a:extLst>
              <a:ext uri="{FF2B5EF4-FFF2-40B4-BE49-F238E27FC236}">
                <a16:creationId xmlns:a16="http://schemas.microsoft.com/office/drawing/2014/main" id="{D914674F-708D-4830-B773-19C0648AA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114" y="3064607"/>
            <a:ext cx="6063023" cy="4043363"/>
          </a:xfrm>
        </p:spPr>
      </p:pic>
      <p:pic>
        <p:nvPicPr>
          <p:cNvPr id="4" name="Picture 41">
            <a:extLst>
              <a:ext uri="{FF2B5EF4-FFF2-40B4-BE49-F238E27FC236}">
                <a16:creationId xmlns:a16="http://schemas.microsoft.com/office/drawing/2014/main" id="{04643573-CEB2-4AAA-90B1-E03E159C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16" descr="Text box to write about Sales Staffing Support">
            <a:extLst>
              <a:ext uri="{FF2B5EF4-FFF2-40B4-BE49-F238E27FC236}">
                <a16:creationId xmlns:a16="http://schemas.microsoft.com/office/drawing/2014/main" id="{F3929936-6158-48DB-9E04-3B692E04B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448" y="871057"/>
            <a:ext cx="9700581" cy="6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b" anchorCtr="0" upright="1">
            <a:noAutofit/>
          </a:bodyPr>
          <a:lstStyle/>
          <a:p>
            <a:pPr algn="r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</a:pPr>
            <a:r>
              <a:rPr lang="pt-BR" b="1" cap="all" spc="100" dirty="0">
                <a:solidFill>
                  <a:srgbClr val="194664"/>
                </a:solidFill>
                <a:effectLst/>
                <a:latin typeface="Aptos Display" panose="020B0004020202020204" pitchFamily="34" charset="0"/>
                <a:ea typeface="Gill Sans MT" panose="020B0502020104020203" pitchFamily="34" charset="0"/>
                <a:cs typeface="Arial" panose="020B0604020202020204" pitchFamily="34" charset="0"/>
              </a:rPr>
              <a:t>ÁREAS TEMÁTICAS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43380AE-3BB6-4C65-BCE4-F42BB6F4F707}"/>
              </a:ext>
            </a:extLst>
          </p:cNvPr>
          <p:cNvSpPr txBox="1"/>
          <p:nvPr/>
        </p:nvSpPr>
        <p:spPr>
          <a:xfrm>
            <a:off x="2140415" y="1805259"/>
            <a:ext cx="9617548" cy="4462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Boas práticas e inovações em AIA e Licenciamento Ambiental </a:t>
            </a:r>
          </a:p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Efetividade dos sistemas de AIA e Licenciamento Ambiental </a:t>
            </a:r>
          </a:p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Regulamentação da AIA e do Licenciamento Ambiental </a:t>
            </a:r>
          </a:p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Governança ambiental, Licenciamento Ambiental e AIA </a:t>
            </a:r>
          </a:p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Integração da AIA e do Licenciamento Ambiental com outros instrumentos de política ambiental </a:t>
            </a:r>
          </a:p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Impactos sociais, culturais e sobre a saúde </a:t>
            </a:r>
          </a:p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Métodos aplicados à avaliação de impacto </a:t>
            </a:r>
          </a:p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Participação pública e transparência </a:t>
            </a:r>
          </a:p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Qualidade dos estudos de impacto ambiental</a:t>
            </a:r>
          </a:p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Emergência climática e AIA </a:t>
            </a:r>
          </a:p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Impactos cumulativos e sinérgicos </a:t>
            </a:r>
          </a:p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Inovação digital, ciência de dados, inteligência artificial e AIA </a:t>
            </a:r>
          </a:p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Conservação da biodiversidade e AIA </a:t>
            </a:r>
          </a:p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Avaliação Ambiental Estratégica </a:t>
            </a:r>
          </a:p>
          <a:p>
            <a:pPr algn="r">
              <a:lnSpc>
                <a:spcPct val="120000"/>
              </a:lnSpc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Serviços ecossistêmicos e AIA</a:t>
            </a:r>
          </a:p>
          <a:p>
            <a:pPr algn="r">
              <a:lnSpc>
                <a:spcPct val="120000"/>
              </a:lnSpc>
            </a:pPr>
            <a:endParaRPr lang="pt-BR" sz="1400" dirty="0">
              <a:solidFill>
                <a:schemeClr val="bg2">
                  <a:lumMod val="25000"/>
                </a:schemeClr>
              </a:solidFill>
              <a:latin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pt-BR" sz="1400" dirty="0">
              <a:solidFill>
                <a:schemeClr val="bg2">
                  <a:lumMod val="25000"/>
                </a:schemeClr>
              </a:solidFill>
              <a:latin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Espaço Reservado para Conteúdo 8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C9726AA-C711-A2D3-CB85-E3761F99C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6" b="19441"/>
          <a:stretch/>
        </p:blipFill>
        <p:spPr>
          <a:xfrm>
            <a:off x="230085" y="58539"/>
            <a:ext cx="6606654" cy="9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6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onte sobre a água&#10;&#10;Descrição gerada automaticamente">
            <a:extLst>
              <a:ext uri="{FF2B5EF4-FFF2-40B4-BE49-F238E27FC236}">
                <a16:creationId xmlns:a16="http://schemas.microsoft.com/office/drawing/2014/main" id="{F2171743-6858-4739-A13E-2650003E9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-3049209"/>
            <a:ext cx="12446385" cy="8292404"/>
          </a:xfrm>
          <a:prstGeom prst="rect">
            <a:avLst/>
          </a:prstGeom>
        </p:spPr>
      </p:pic>
      <p:pic>
        <p:nvPicPr>
          <p:cNvPr id="13" name="Imagem 12" descr="Vista de uma montanha&#10;&#10;Descrição gerada automaticamente">
            <a:extLst>
              <a:ext uri="{FF2B5EF4-FFF2-40B4-BE49-F238E27FC236}">
                <a16:creationId xmlns:a16="http://schemas.microsoft.com/office/drawing/2014/main" id="{B1CBF080-39AC-4F90-A786-9E666150F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" y="8194431"/>
            <a:ext cx="13655040" cy="4058843"/>
          </a:xfrm>
          <a:prstGeom prst="rect">
            <a:avLst/>
          </a:prstGeom>
        </p:spPr>
      </p:pic>
      <p:pic>
        <p:nvPicPr>
          <p:cNvPr id="4" name="Picture 33">
            <a:extLst>
              <a:ext uri="{FF2B5EF4-FFF2-40B4-BE49-F238E27FC236}">
                <a16:creationId xmlns:a16="http://schemas.microsoft.com/office/drawing/2014/main" id="{687723A1-A061-4355-AD46-8EECDC777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1336431"/>
            <a:ext cx="12192000" cy="5521569"/>
          </a:xfrm>
          <a:prstGeom prst="rect">
            <a:avLst/>
          </a:prstGeom>
        </p:spPr>
      </p:pic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D91881A7-8F46-41FC-A3D4-8E8A2FDE26F1}"/>
              </a:ext>
            </a:extLst>
          </p:cNvPr>
          <p:cNvCxnSpPr/>
          <p:nvPr/>
        </p:nvCxnSpPr>
        <p:spPr>
          <a:xfrm>
            <a:off x="1925873" y="13165699"/>
            <a:ext cx="62839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80D18AE3-042F-44D7-8DA3-2A0C6B035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718" y="2729949"/>
            <a:ext cx="156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rgbClr val="455F51"/>
                </a:solidFill>
                <a:latin typeface="Microsoft Sans Serif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pt-BR" altLang="pt-BR" dirty="0">
                <a:solidFill>
                  <a:srgbClr val="194664"/>
                </a:solidFill>
              </a:rPr>
              <a:t>REALIZAÇÃO        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53F06FF-9934-4408-AC47-646245018318}"/>
              </a:ext>
            </a:extLst>
          </p:cNvPr>
          <p:cNvSpPr/>
          <p:nvPr/>
        </p:nvSpPr>
        <p:spPr>
          <a:xfrm>
            <a:off x="8897747" y="5839741"/>
            <a:ext cx="2927735" cy="735971"/>
          </a:xfrm>
          <a:prstGeom prst="rect">
            <a:avLst/>
          </a:prstGeom>
          <a:solidFill>
            <a:srgbClr val="19466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u="sng" dirty="0" err="1">
                <a:solidFill>
                  <a:schemeClr val="bg1"/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Contato</a:t>
            </a:r>
            <a:r>
              <a:rPr lang="en-US" sz="1200" b="1" u="sng" dirty="0">
                <a:solidFill>
                  <a:schemeClr val="bg1"/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b="1" u="sng" dirty="0" err="1">
                <a:solidFill>
                  <a:schemeClr val="bg1"/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informações</a:t>
            </a:r>
            <a:r>
              <a:rPr lang="en-US" sz="1200" b="1" dirty="0">
                <a:solidFill>
                  <a:schemeClr val="bg1"/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:     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CBAI2025@avaliacaodeimpacto.org.br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Microsoft Sans Serif" panose="020B0604020202020204" pitchFamily="34" charset="0"/>
                <a:cs typeface="Times New Roman" panose="02020603050405020304" pitchFamily="18" charset="0"/>
              </a:rPr>
              <a:t>61 99956-9972</a:t>
            </a:r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D4A5B8D2-621F-3E43-F72B-9A09DB642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63" y="3037726"/>
            <a:ext cx="3877747" cy="1589503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2A47178-2503-493E-7D92-15DE56DCE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364" y="3743990"/>
            <a:ext cx="2164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rgbClr val="455F51"/>
                </a:solidFill>
                <a:latin typeface="Microsoft Sans Serif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altLang="pt-BR" dirty="0">
                <a:solidFill>
                  <a:srgbClr val="194664"/>
                </a:solidFill>
              </a:rPr>
              <a:t>APOIO INSTITUCIONAL         </a:t>
            </a:r>
          </a:p>
        </p:txBody>
      </p:sp>
      <p:pic>
        <p:nvPicPr>
          <p:cNvPr id="11" name="Imagem 10" descr="Logotipo&#10;&#10;O conteúdo gerado por IA pode estar incorreto.">
            <a:extLst>
              <a:ext uri="{FF2B5EF4-FFF2-40B4-BE49-F238E27FC236}">
                <a16:creationId xmlns:a16="http://schemas.microsoft.com/office/drawing/2014/main" id="{DC4A8AF2-56A5-9626-4BEC-6858DF4DF5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16" y="4143690"/>
            <a:ext cx="1144059" cy="998782"/>
          </a:xfrm>
          <a:prstGeom prst="rect">
            <a:avLst/>
          </a:prstGeom>
        </p:spPr>
      </p:pic>
      <p:pic>
        <p:nvPicPr>
          <p:cNvPr id="14" name="Imagem 13" descr="Logotipo&#10;&#10;O conteúdo gerado por IA pode estar incorreto.">
            <a:extLst>
              <a:ext uri="{FF2B5EF4-FFF2-40B4-BE49-F238E27FC236}">
                <a16:creationId xmlns:a16="http://schemas.microsoft.com/office/drawing/2014/main" id="{18277187-24A3-5A02-E019-A4F3DBF740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70" y="4051767"/>
            <a:ext cx="1144059" cy="1095545"/>
          </a:xfrm>
          <a:prstGeom prst="rect">
            <a:avLst/>
          </a:prstGeom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47E9E7B9-62B0-2BF6-555B-638FA913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9686" y="3743990"/>
            <a:ext cx="156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rgbClr val="455F51"/>
                </a:solidFill>
                <a:latin typeface="Microsoft Sans Serif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pt-BR" altLang="pt-BR" dirty="0">
                <a:solidFill>
                  <a:srgbClr val="194664"/>
                </a:solidFill>
              </a:rPr>
              <a:t>PRODUÇÃO         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9D950080-BB00-6574-96F1-637DA8174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7C21CF6-5EAD-6B57-0C5D-57B17EA5B8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6412" y="4114714"/>
            <a:ext cx="913974" cy="957086"/>
          </a:xfrm>
          <a:prstGeom prst="rect">
            <a:avLst/>
          </a:prstGeom>
        </p:spPr>
      </p:pic>
      <p:pic>
        <p:nvPicPr>
          <p:cNvPr id="8" name="Imagem 7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3C55ABE-BF3B-5AB4-1398-502E3DB17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862" y="4211951"/>
            <a:ext cx="969209" cy="89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9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CBDEF-4CA0-3A9E-70A5-F760C1F6C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apa&#10;&#10;O conteúdo gerado por IA pode estar incorreto.">
            <a:extLst>
              <a:ext uri="{FF2B5EF4-FFF2-40B4-BE49-F238E27FC236}">
                <a16:creationId xmlns:a16="http://schemas.microsoft.com/office/drawing/2014/main" id="{7E7495EF-59FC-3B7C-A7E5-2D4E056A5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1" b="294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3" name="Imagem 12" descr="Vista de uma montanha&#10;&#10;Descrição gerada automaticamente">
            <a:extLst>
              <a:ext uri="{FF2B5EF4-FFF2-40B4-BE49-F238E27FC236}">
                <a16:creationId xmlns:a16="http://schemas.microsoft.com/office/drawing/2014/main" id="{4EF22A67-F62F-1741-B2DA-F87A75736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" y="8194431"/>
            <a:ext cx="13655040" cy="4058843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FDA40714-2661-CF3E-74E1-24CCE89B21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3">
            <a:extLst>
              <a:ext uri="{FF2B5EF4-FFF2-40B4-BE49-F238E27FC236}">
                <a16:creationId xmlns:a16="http://schemas.microsoft.com/office/drawing/2014/main" id="{20389BBF-24C8-5510-07D9-617EE052E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431"/>
            <a:ext cx="12192000" cy="5521569"/>
          </a:xfrm>
          <a:prstGeom prst="rect">
            <a:avLst/>
          </a:prstGeom>
        </p:spPr>
      </p:pic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906479E-5484-DF77-DAAE-C8643376FFB8}"/>
              </a:ext>
            </a:extLst>
          </p:cNvPr>
          <p:cNvCxnSpPr/>
          <p:nvPr/>
        </p:nvCxnSpPr>
        <p:spPr>
          <a:xfrm>
            <a:off x="1925873" y="13165699"/>
            <a:ext cx="62839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1">
            <a:extLst>
              <a:ext uri="{FF2B5EF4-FFF2-40B4-BE49-F238E27FC236}">
                <a16:creationId xmlns:a16="http://schemas.microsoft.com/office/drawing/2014/main" id="{02FCAED7-C2F0-4374-64B7-304C5126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858" y="47659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 </a:t>
            </a:r>
            <a:endParaRPr kumimoji="0" lang="en-US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7E6F4FEF-F6FF-34C8-AC44-953D59191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858" y="51246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  </a:t>
            </a:r>
            <a:endParaRPr kumimoji="0" lang="en-US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17B20-D92B-1B57-AB0F-D2B7D19C0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858" y="55215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40C53-EB8F-B1C9-BE29-3DB77B92E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858" y="58485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m 9" descr="Logotipo&#10;&#10;O conteúdo gerado por IA pode estar incorreto.">
            <a:extLst>
              <a:ext uri="{FF2B5EF4-FFF2-40B4-BE49-F238E27FC236}">
                <a16:creationId xmlns:a16="http://schemas.microsoft.com/office/drawing/2014/main" id="{DC869D63-9AE2-8315-75C4-9A1F7CC41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8" y="138974"/>
            <a:ext cx="3320926" cy="540883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7F2DC4-3BDE-68B3-B5DF-D3C2AD87B86D}"/>
              </a:ext>
            </a:extLst>
          </p:cNvPr>
          <p:cNvSpPr txBox="1"/>
          <p:nvPr/>
        </p:nvSpPr>
        <p:spPr>
          <a:xfrm>
            <a:off x="4148095" y="3717737"/>
            <a:ext cx="7602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ln w="0"/>
                <a:solidFill>
                  <a:srgbClr val="1946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Display" panose="020B0004020202020204" pitchFamily="34" charset="0"/>
              </a:rPr>
              <a:t>Portfólio de patrocínios e apoios</a:t>
            </a:r>
          </a:p>
        </p:txBody>
      </p:sp>
    </p:spTree>
    <p:extLst>
      <p:ext uri="{BB962C8B-B14F-4D97-AF65-F5344CB8AC3E}">
        <p14:creationId xmlns:p14="http://schemas.microsoft.com/office/powerpoint/2010/main" val="69815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408ECF89-6E2A-A6D0-0F80-DF028127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945"/>
            <a:ext cx="5444124" cy="408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93BC86-0963-4F99-B5DE-E53B948C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1">
            <a:extLst>
              <a:ext uri="{FF2B5EF4-FFF2-40B4-BE49-F238E27FC236}">
                <a16:creationId xmlns:a16="http://schemas.microsoft.com/office/drawing/2014/main" id="{04643573-CEB2-4AAA-90B1-E03E159C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16" descr="Text box to write about Sales Staffing Support">
            <a:extLst>
              <a:ext uri="{FF2B5EF4-FFF2-40B4-BE49-F238E27FC236}">
                <a16:creationId xmlns:a16="http://schemas.microsoft.com/office/drawing/2014/main" id="{F3929936-6158-48DB-9E04-3B692E04B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979" y="1328264"/>
            <a:ext cx="5444124" cy="498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ea typeface="Gill Sans MT" panose="020B0502020104020203" pitchFamily="34" charset="0"/>
                <a:cs typeface="Times New Roman" panose="02020603050405020304" pitchFamily="18" charset="0"/>
              </a:rPr>
              <a:t>          Para esta sétima edição, a Associação Brasileira de Avaliação de Impacto – ABAI tem a honra de contar com o Instituto Brasileiro do Meio Ambiente e dos Recursos Naturais Renováveis – IBAMA como parceiro para a realização do Congresso. O IBAMA tem tido uma presença marcante em todos os CBAI, comparecendo com grande número de profissionais, apresentando trabalhos técnicos e participando de palestras e mesas-redondas. Nesta edição, o órgão assume a responsabilidade pela organização do CBAI e leva o Congresso para a capital do país, em parceria com a Universidade de Brasília.</a:t>
            </a:r>
          </a:p>
          <a:p>
            <a:pPr>
              <a:spcAft>
                <a:spcPts val="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ea typeface="Gill Sans MT" panose="020B0502020104020203" pitchFamily="34" charset="0"/>
                <a:cs typeface="Times New Roman" panose="02020603050405020304" pitchFamily="18" charset="0"/>
              </a:rPr>
              <a:t>          Brasília, como expressão central da geografia e do poder político do Brasil, está posicionada de modo estratégico para receber o 7° Congresso Brasileiro de Avaliação de Impacto. A cidade desfruta de ampla rede hoteleira e fácil acesso aéreo e rodoviário a partir de todo o país, além de sediar importantes instituições para o campo da Avaliação de Impacto e Licenciamento Ambiental. Esperamos receber participantes de todas as regiões do Brasil, contribuindo para a integração do campo e para a diversidade da troca de experiências do evento.</a:t>
            </a:r>
          </a:p>
          <a:p>
            <a:pPr>
              <a:spcAft>
                <a:spcPts val="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ea typeface="Gill Sans MT" panose="020B0502020104020203" pitchFamily="34" charset="0"/>
                <a:cs typeface="Times New Roman" panose="02020603050405020304" pitchFamily="18" charset="0"/>
              </a:rPr>
              <a:t>          A expectativa é de realizarmos o maior congresso sobre licenciamento ambiental da história. Estamos trabalhando para entregar um evento vibrante e concorrido, à altura dos desafios que temos para o aprimoramento da teoria e da prática, que reúna profissionais de todas as partes do país e representantes das principais instituições que atuam na área do Licenciamento Ambiental e da Avaliação de Impacto Ambiental.</a:t>
            </a:r>
          </a:p>
          <a:p>
            <a:pPr>
              <a:spcAft>
                <a:spcPts val="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ea typeface="Gill Sans MT" panose="020B0502020104020203" pitchFamily="34" charset="0"/>
                <a:cs typeface="Times New Roman" panose="02020603050405020304" pitchFamily="18" charset="0"/>
              </a:rPr>
              <a:t>           Nos vemos em Brasília!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1C8C00-F74D-FC1D-5DED-709B1E0854B3}"/>
              </a:ext>
            </a:extLst>
          </p:cNvPr>
          <p:cNvSpPr txBox="1"/>
          <p:nvPr/>
        </p:nvSpPr>
        <p:spPr>
          <a:xfrm>
            <a:off x="371151" y="914499"/>
            <a:ext cx="55528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pt-BR" sz="2000" b="1" cap="all" spc="100" dirty="0">
                <a:solidFill>
                  <a:srgbClr val="194664"/>
                </a:solidFill>
                <a:latin typeface="Aptos Display" panose="020B0004020202020204" pitchFamily="34" charset="0"/>
                <a:ea typeface="Gill Sans MT" panose="020B0502020104020203" pitchFamily="34" charset="0"/>
                <a:cs typeface="Arial" panose="020B0604020202020204" pitchFamily="34" charset="0"/>
              </a:rPr>
              <a:t>      O CBAI 2025</a:t>
            </a:r>
            <a:endParaRPr lang="pt-BR" sz="2000" b="1" cap="all" spc="100" dirty="0">
              <a:solidFill>
                <a:srgbClr val="194664"/>
              </a:solidFill>
              <a:effectLst/>
              <a:latin typeface="Aptos Display" panose="020B0004020202020204" pitchFamily="34" charset="0"/>
              <a:ea typeface="Gill Sans MT" panose="020B0502020104020203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ea typeface="Gill Sans MT" panose="020B0502020104020203" pitchFamily="34" charset="0"/>
                <a:cs typeface="Times New Roman" panose="02020603050405020304" pitchFamily="18" charset="0"/>
              </a:rPr>
              <a:t>            O Congresso Brasileiro de Avaliação de Impacto – CBAI está consolidado como o principal fórum de discussões acerca do Licenciamento Ambiental e da Avaliação de Impacto Ambiental no Brasil. Desde 2012, as seis edições já realizadas em São Paulo/SP, Ouro Preto/MG, Ribeirão Preto/SP, Fortaleza/CE, Vila Velha/ES (virtual) e São Carlos/SP reuniram milhares de profissionais de todo o Brasil para discutir os desafios desses instrumentos tão centrais à política ambiental do país.</a:t>
            </a:r>
          </a:p>
          <a:p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Espaço Reservado para Conteúdo 8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2D704AA6-B063-ED8F-18A0-2E1540772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6" b="19441"/>
          <a:stretch/>
        </p:blipFill>
        <p:spPr>
          <a:xfrm>
            <a:off x="5496299" y="8188"/>
            <a:ext cx="6606654" cy="906311"/>
          </a:xfrm>
        </p:spPr>
      </p:pic>
    </p:spTree>
    <p:extLst>
      <p:ext uri="{BB962C8B-B14F-4D97-AF65-F5344CB8AC3E}">
        <p14:creationId xmlns:p14="http://schemas.microsoft.com/office/powerpoint/2010/main" val="183541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insect on the ground&#10;&#10;Description automatically generated">
            <a:extLst>
              <a:ext uri="{FF2B5EF4-FFF2-40B4-BE49-F238E27FC236}">
                <a16:creationId xmlns:a16="http://schemas.microsoft.com/office/drawing/2014/main" id="{B8428134-F61A-864E-AC54-836291DA9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827"/>
            <a:ext cx="5801784" cy="435133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93BC86-0963-4F99-B5DE-E53B948C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1">
            <a:extLst>
              <a:ext uri="{FF2B5EF4-FFF2-40B4-BE49-F238E27FC236}">
                <a16:creationId xmlns:a16="http://schemas.microsoft.com/office/drawing/2014/main" id="{04643573-CEB2-4AAA-90B1-E03E159C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ângulo 15">
            <a:extLst>
              <a:ext uri="{FF2B5EF4-FFF2-40B4-BE49-F238E27FC236}">
                <a16:creationId xmlns:a16="http://schemas.microsoft.com/office/drawing/2014/main" id="{EC6B6BAB-BA32-D84A-AB1B-0936AFB1CCD2}"/>
              </a:ext>
            </a:extLst>
          </p:cNvPr>
          <p:cNvSpPr/>
          <p:nvPr/>
        </p:nvSpPr>
        <p:spPr>
          <a:xfrm>
            <a:off x="6038850" y="1132432"/>
            <a:ext cx="591608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1400" b="1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Contrapartidas:</a:t>
            </a:r>
            <a:endParaRPr lang="pt-BR" sz="1050" b="0" dirty="0">
              <a:solidFill>
                <a:schemeClr val="bg2">
                  <a:lumMod val="25000"/>
                </a:schemeClr>
              </a:solidFill>
              <a:effectLst/>
              <a:latin typeface="Aptos Display" panose="020B0004020202020204" pitchFamily="34" charset="0"/>
            </a:endParaRP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Inserção de logomarca nos materiais de divulgação impressos e eletrônicos do evento (</a:t>
            </a:r>
            <a:r>
              <a:rPr lang="pt-BR" sz="1400" b="0" i="0" u="none" strike="noStrike" dirty="0" err="1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ex</a:t>
            </a: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: e-mail, newsletters, folders etc.)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Inserção de logomarca no site do evento com link para o site do patrocinador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Inserção de logomarca na sinalização interna do evento (</a:t>
            </a:r>
            <a:r>
              <a:rPr lang="pt-BR" sz="1400" b="0" i="0" u="none" strike="noStrike" dirty="0" err="1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ex</a:t>
            </a: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: banners, fundo de palco, </a:t>
            </a:r>
            <a:r>
              <a:rPr lang="pt-BR" sz="1400" b="0" i="0" u="none" strike="noStrike" dirty="0" err="1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backdrops</a:t>
            </a: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, espaço instagramável, ecobags, placas indicativas etc.)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Divulgação de 3 postagens nas mídias sociais do evento (Facebook, Instagram e LinkedIn)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Encarte de material nas bolsas dos congressistas (</a:t>
            </a:r>
            <a:r>
              <a:rPr lang="pt-BR" sz="1400" b="0" i="0" u="none" strike="noStrike" dirty="0" err="1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ex</a:t>
            </a: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: folders etc.)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Citação no cerimonial da Plenária de Abertura e da Cerimônia de encerramento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Veiculação de vídeo na Plenária de Abertura do evento de até 120 segundos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01 estande diamante (grande) no hall principal do evento (</a:t>
            </a:r>
            <a:r>
              <a:rPr lang="pt-BR" sz="1400" b="0" i="0" u="none" strike="noStrike" dirty="0" err="1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ADUnB</a:t>
            </a: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) para exposição de material de divulgação do patrocinador 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Cortesia de 12 inscrições para o Congresso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Cortesia de 6 inscrições para minicurso de interesse do patrocinador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56EC18-B3E1-EB4D-A468-1BA4E143A5A4}"/>
              </a:ext>
            </a:extLst>
          </p:cNvPr>
          <p:cNvSpPr/>
          <p:nvPr/>
        </p:nvSpPr>
        <p:spPr>
          <a:xfrm>
            <a:off x="686105" y="1142112"/>
            <a:ext cx="4057521" cy="953146"/>
          </a:xfrm>
          <a:prstGeom prst="rect">
            <a:avLst/>
          </a:prstGeom>
          <a:solidFill>
            <a:srgbClr val="C03437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Cota Patrocinador DIAMANTE</a:t>
            </a:r>
          </a:p>
          <a:p>
            <a:pPr algn="ctr"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 partir de R$ 300.000</a:t>
            </a:r>
          </a:p>
        </p:txBody>
      </p:sp>
      <p:pic>
        <p:nvPicPr>
          <p:cNvPr id="5" name="Espaço Reservado para Conteúdo 8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A0E11AD-E05A-F7AF-DA2F-3DDDBD08E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6" b="19441"/>
          <a:stretch/>
        </p:blipFill>
        <p:spPr>
          <a:xfrm>
            <a:off x="5496299" y="8188"/>
            <a:ext cx="6606654" cy="9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2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BE57108-108D-4FDA-BF94-2A7E6A8D5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867" y="-172062"/>
            <a:ext cx="6236065" cy="4154129"/>
          </a:xfrm>
          <a:prstGeom prst="rect">
            <a:avLst/>
          </a:prstGeom>
        </p:spPr>
      </p:pic>
      <p:pic>
        <p:nvPicPr>
          <p:cNvPr id="4" name="Picture 41">
            <a:extLst>
              <a:ext uri="{FF2B5EF4-FFF2-40B4-BE49-F238E27FC236}">
                <a16:creationId xmlns:a16="http://schemas.microsoft.com/office/drawing/2014/main" id="{570A913B-AAC0-4D0E-B94A-1DC663F22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5C5601D-1801-409E-9AA9-238BB9EA96C2}"/>
              </a:ext>
            </a:extLst>
          </p:cNvPr>
          <p:cNvSpPr/>
          <p:nvPr/>
        </p:nvSpPr>
        <p:spPr>
          <a:xfrm>
            <a:off x="3116826" y="14310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5" name="Espaço Reservado para Conteúdo 8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60B309C6-5414-1AF9-8497-506D632B1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6" b="19441"/>
          <a:stretch/>
        </p:blipFill>
        <p:spPr>
          <a:xfrm>
            <a:off x="204452" y="5849772"/>
            <a:ext cx="6606654" cy="906311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AD3617-3853-1202-797E-BD477B6BA02F}"/>
              </a:ext>
            </a:extLst>
          </p:cNvPr>
          <p:cNvSpPr/>
          <p:nvPr/>
        </p:nvSpPr>
        <p:spPr>
          <a:xfrm>
            <a:off x="7711103" y="4479131"/>
            <a:ext cx="3433504" cy="953146"/>
          </a:xfrm>
          <a:prstGeom prst="rect">
            <a:avLst/>
          </a:prstGeom>
          <a:solidFill>
            <a:srgbClr val="D2A63C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Cota Patrocinador OURO</a:t>
            </a:r>
          </a:p>
          <a:p>
            <a:pPr algn="ctr"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 partir de R$ 200.000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52D9720-C7F8-C4F4-8B4A-4C269B851B87}"/>
              </a:ext>
            </a:extLst>
          </p:cNvPr>
          <p:cNvSpPr txBox="1"/>
          <p:nvPr/>
        </p:nvSpPr>
        <p:spPr>
          <a:xfrm>
            <a:off x="271360" y="1023338"/>
            <a:ext cx="588133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400" b="1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Contrapartidas:</a:t>
            </a:r>
            <a:endParaRPr lang="pt-BR" sz="1050" b="0" dirty="0">
              <a:solidFill>
                <a:schemeClr val="bg2">
                  <a:lumMod val="25000"/>
                </a:schemeClr>
              </a:solidFill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de logomarca nos materiais de divulgação impressos e eletrônicos do evento (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ex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: e-mail, newsletters, folders etc.)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de logomarca no site do evento com link para o site do patrocinador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de logomarca na sinalização interna do evento (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ex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: banners, fundo de palco,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backdrops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, espaço instagramável, ecobags, placas indicativas etc.)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Divulgação de 2 postagens nas mídias sociais do evento (Facebook, Instagram e LinkedIn)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Encarte de material nas bolsas dos congressistas (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ex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: folders etc.)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Citação no cerimonial da Plenária de Abertura e da Cerimônia de encerramento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Veiculação de vídeo na Plenária de Abertura do evento de até 60 segundos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01 estande ouro (médio) no hall principal do evento (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ADUnB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) para exposição de material de divulgação do patrocinador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Cortesia de 10 inscrições para o Congresso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Cortesia de 5 inscrições para minicurso de interesse do patrocinador</a:t>
            </a:r>
            <a:endParaRPr lang="pt-BR" sz="14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8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84B3B-6745-26CB-8DD9-D82154276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oseup de uma tartaruga marinha verde nadando | imagem ...">
            <a:extLst>
              <a:ext uri="{FF2B5EF4-FFF2-40B4-BE49-F238E27FC236}">
                <a16:creationId xmlns:a16="http://schemas.microsoft.com/office/drawing/2014/main" id="{35ECB86F-06C3-7851-B6F6-BF642F6AC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-607999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1">
            <a:extLst>
              <a:ext uri="{FF2B5EF4-FFF2-40B4-BE49-F238E27FC236}">
                <a16:creationId xmlns:a16="http://schemas.microsoft.com/office/drawing/2014/main" id="{0187F83C-C2C6-45C1-5518-B0972665A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0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5E587D3-980E-0384-08DE-F73233640093}"/>
              </a:ext>
            </a:extLst>
          </p:cNvPr>
          <p:cNvSpPr/>
          <p:nvPr/>
        </p:nvSpPr>
        <p:spPr>
          <a:xfrm>
            <a:off x="3116826" y="14310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5" name="Espaço Reservado para Conteúdo 8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C2F4FA59-CC46-2418-3E75-BAA292110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6" b="19441"/>
          <a:stretch/>
        </p:blipFill>
        <p:spPr>
          <a:xfrm>
            <a:off x="204452" y="5849772"/>
            <a:ext cx="6606654" cy="906311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1091A97-D9DC-E1B8-5CA3-CE9945BA6C10}"/>
              </a:ext>
            </a:extLst>
          </p:cNvPr>
          <p:cNvSpPr/>
          <p:nvPr/>
        </p:nvSpPr>
        <p:spPr>
          <a:xfrm>
            <a:off x="7717488" y="4541800"/>
            <a:ext cx="3478837" cy="953146"/>
          </a:xfrm>
          <a:prstGeom prst="rect">
            <a:avLst/>
          </a:prstGeom>
          <a:solidFill>
            <a:srgbClr val="194664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Cota Patrocinador PRATA</a:t>
            </a:r>
          </a:p>
          <a:p>
            <a:pPr algn="ctr"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 partir de R$ 100.000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C5A1712-212B-3C91-2D48-D3D422206F94}"/>
              </a:ext>
            </a:extLst>
          </p:cNvPr>
          <p:cNvSpPr txBox="1"/>
          <p:nvPr/>
        </p:nvSpPr>
        <p:spPr>
          <a:xfrm>
            <a:off x="397719" y="1040107"/>
            <a:ext cx="5761356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400" b="1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ptos Display" panose="020B0004020202020204" pitchFamily="34" charset="0"/>
              </a:rPr>
              <a:t>Contrapartidas:</a:t>
            </a:r>
            <a:endParaRPr lang="pt-BR" sz="1050" b="0" dirty="0">
              <a:solidFill>
                <a:schemeClr val="bg2">
                  <a:lumMod val="25000"/>
                </a:schemeClr>
              </a:solidFill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de logomarca nos materiais de divulgação impressos e eletrônicos do evento (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ex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: e-mail, newsletters, folders etc.)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de logomarca no site do evento com link para o site do patrocinador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de logomarca na sinalização interna do evento (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ex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: banners, fundo de palco,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backdrops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, espaço instagramável, ecobags, placas indicativas etc.)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Divulgação de 1 postagem nas mídias sociais do evento (Facebook, Instagram e LinkedIn)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Encarte de material nas bolsas dos congressistas (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ex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: folders etc.)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Citação no cerimonial da Plenária de Abertura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01 estande prata (pequeno) no hall principal do evento (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ADUnB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) para exposição de material de divulgação do patrocinador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Cortesia de 7 inscrições para o Congresso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Cortesia de 3 inscrições para minicurso de interesse do patrocinador</a:t>
            </a:r>
          </a:p>
        </p:txBody>
      </p:sp>
    </p:spTree>
    <p:extLst>
      <p:ext uri="{BB962C8B-B14F-4D97-AF65-F5344CB8AC3E}">
        <p14:creationId xmlns:p14="http://schemas.microsoft.com/office/powerpoint/2010/main" val="70627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C0AA5-AF69-E792-59BC-113D7A840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oseup tiro de um fofo macaco-prego | Foto Grátis">
            <a:extLst>
              <a:ext uri="{FF2B5EF4-FFF2-40B4-BE49-F238E27FC236}">
                <a16:creationId xmlns:a16="http://schemas.microsoft.com/office/drawing/2014/main" id="{8D943044-9005-54FB-3158-7D7F1E0B2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01" y="-140307"/>
            <a:ext cx="59626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1">
            <a:extLst>
              <a:ext uri="{FF2B5EF4-FFF2-40B4-BE49-F238E27FC236}">
                <a16:creationId xmlns:a16="http://schemas.microsoft.com/office/drawing/2014/main" id="{1BFC94FA-6B9E-ECA7-5643-B08975333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B94A3C6-E9A6-28C2-D6A0-5F41EDB551B7}"/>
              </a:ext>
            </a:extLst>
          </p:cNvPr>
          <p:cNvSpPr/>
          <p:nvPr/>
        </p:nvSpPr>
        <p:spPr>
          <a:xfrm>
            <a:off x="3116826" y="14310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5" name="Espaço Reservado para Conteúdo 8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60CEAC25-8311-D449-F788-FFC41F616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6" b="19441"/>
          <a:stretch/>
        </p:blipFill>
        <p:spPr>
          <a:xfrm>
            <a:off x="204452" y="5849772"/>
            <a:ext cx="6606654" cy="906311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1C4F7A6-D6B4-33F3-588A-0D8FBB8EF545}"/>
              </a:ext>
            </a:extLst>
          </p:cNvPr>
          <p:cNvSpPr/>
          <p:nvPr/>
        </p:nvSpPr>
        <p:spPr>
          <a:xfrm>
            <a:off x="1379058" y="1193855"/>
            <a:ext cx="3746538" cy="953146"/>
          </a:xfrm>
          <a:prstGeom prst="rect">
            <a:avLst/>
          </a:prstGeom>
          <a:solidFill>
            <a:srgbClr val="F16237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Cota Patrocinador BRONZE</a:t>
            </a:r>
          </a:p>
          <a:p>
            <a:pPr algn="ctr"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 partir de R$ 50.000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5EBE521-362A-B625-39B7-FEB4D9B6EB94}"/>
              </a:ext>
            </a:extLst>
          </p:cNvPr>
          <p:cNvSpPr txBox="1"/>
          <p:nvPr/>
        </p:nvSpPr>
        <p:spPr>
          <a:xfrm>
            <a:off x="877312" y="2644169"/>
            <a:ext cx="521868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600"/>
              </a:spcAft>
              <a:buNone/>
            </a:pPr>
            <a:r>
              <a:rPr lang="pt-BR" sz="1400" b="1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Contrapartidas: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de logomarca nos materiais de divulgação impressos e eletrônicos do evento (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ex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: e-mail, newsletters, folders etc.)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de logomarca no site do evento com link para o site do patrocinador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Encarte de material nas bolsas dos congressistas (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ex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: folders etc.)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Citação no cerimonial da Plenária de Abertura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Cortesia de 5 inscrições para o Congresso</a:t>
            </a:r>
            <a:endParaRPr lang="pt-BR" sz="1400" b="0" dirty="0">
              <a:effectLst/>
              <a:latin typeface="Aptos Display" panose="020B0004020202020204" pitchFamily="34" charset="0"/>
            </a:endParaRPr>
          </a:p>
          <a:p>
            <a:pPr>
              <a:spcAft>
                <a:spcPts val="600"/>
              </a:spcAft>
              <a:buNone/>
            </a:pPr>
            <a:br>
              <a:rPr lang="pt-BR" sz="1400" dirty="0">
                <a:latin typeface="Aptos Display" panose="020B0004020202020204" pitchFamily="34" charset="0"/>
              </a:rPr>
            </a:br>
            <a:endParaRPr lang="pt-BR" sz="14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mpo com por do sol ao fundo&#10;&#10;O conteúdo gerado por IA pode estar incorreto.">
            <a:extLst>
              <a:ext uri="{FF2B5EF4-FFF2-40B4-BE49-F238E27FC236}">
                <a16:creationId xmlns:a16="http://schemas.microsoft.com/office/drawing/2014/main" id="{2337C6A4-6F06-AD51-3521-0B114B30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27313"/>
            <a:ext cx="5496299" cy="41222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93BC86-0963-4F99-B5DE-E53B948C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1">
            <a:extLst>
              <a:ext uri="{FF2B5EF4-FFF2-40B4-BE49-F238E27FC236}">
                <a16:creationId xmlns:a16="http://schemas.microsoft.com/office/drawing/2014/main" id="{04643573-CEB2-4AAA-90B1-E03E159C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4201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46584A1-F8EA-4A08-8CD8-2EA1D51CBC97}"/>
              </a:ext>
            </a:extLst>
          </p:cNvPr>
          <p:cNvSpPr/>
          <p:nvPr/>
        </p:nvSpPr>
        <p:spPr>
          <a:xfrm>
            <a:off x="625004" y="1125627"/>
            <a:ext cx="5738851" cy="184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b="1" dirty="0">
                <a:solidFill>
                  <a:srgbClr val="194664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 partir de R$ 30.000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de logomarca no site do evento com link para o site do apoiador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da logomarca na sinalização da área dos posters e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coffee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-break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da logomarca no material dos congressistas (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ex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: bolsas,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etc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)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Menção ao apoio na Plenária de abertura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Cortesia de 3 inscrições para o congresso</a:t>
            </a:r>
          </a:p>
        </p:txBody>
      </p:sp>
      <p:pic>
        <p:nvPicPr>
          <p:cNvPr id="3" name="Espaço Reservado para Conteúdo 8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A79DA36-587C-CB30-A523-112EB7A1E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6" b="19441"/>
          <a:stretch/>
        </p:blipFill>
        <p:spPr>
          <a:xfrm>
            <a:off x="5496299" y="8188"/>
            <a:ext cx="6606654" cy="906311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8127ACD8-3F0E-5677-175E-BA5C5412B5CD}"/>
              </a:ext>
            </a:extLst>
          </p:cNvPr>
          <p:cNvSpPr/>
          <p:nvPr/>
        </p:nvSpPr>
        <p:spPr>
          <a:xfrm>
            <a:off x="1502710" y="334917"/>
            <a:ext cx="2490875" cy="579582"/>
          </a:xfrm>
          <a:prstGeom prst="rect">
            <a:avLst/>
          </a:prstGeom>
          <a:solidFill>
            <a:srgbClr val="C03437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800" b="1" dirty="0">
                <a:solidFill>
                  <a:schemeClr val="bg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Cotas de Apoio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B710660-EA41-3123-3EA4-C753E2C683DB}"/>
              </a:ext>
            </a:extLst>
          </p:cNvPr>
          <p:cNvSpPr/>
          <p:nvPr/>
        </p:nvSpPr>
        <p:spPr>
          <a:xfrm>
            <a:off x="6857432" y="1527059"/>
            <a:ext cx="4904885" cy="228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b="1" dirty="0">
                <a:solidFill>
                  <a:srgbClr val="194664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 partir de R$ 20.000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da logomarca no site do evento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da logomarca na sinalização da área dos posters e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coffee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-break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da logomarca no material dos congressistas (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ex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: bolsas,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etc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)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Menção ao apoio na Plenária de abertura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Cortesia de 2 inscrições para o congresso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82F6D70-5A9E-E7F0-CE7D-29BC7FD3CBBC}"/>
              </a:ext>
            </a:extLst>
          </p:cNvPr>
          <p:cNvSpPr/>
          <p:nvPr/>
        </p:nvSpPr>
        <p:spPr>
          <a:xfrm>
            <a:off x="6857432" y="4254741"/>
            <a:ext cx="4904885" cy="148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b="1" dirty="0">
                <a:solidFill>
                  <a:srgbClr val="194664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 partir de R$ 10.000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da logomarca no site do evento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Inserção da logomarca no material dos congressistas (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ex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: bolsas,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etc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)</a:t>
            </a:r>
          </a:p>
          <a:p>
            <a:pPr marL="285750" indent="-285750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Cortesia de 1 inscrição para o congresso</a:t>
            </a:r>
          </a:p>
        </p:txBody>
      </p:sp>
    </p:spTree>
    <p:extLst>
      <p:ext uri="{BB962C8B-B14F-4D97-AF65-F5344CB8AC3E}">
        <p14:creationId xmlns:p14="http://schemas.microsoft.com/office/powerpoint/2010/main" val="74325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rasília – Guia completo com dicas para a viagem à capital do Brasil">
            <a:extLst>
              <a:ext uri="{FF2B5EF4-FFF2-40B4-BE49-F238E27FC236}">
                <a16:creationId xmlns:a16="http://schemas.microsoft.com/office/drawing/2014/main" id="{E44A33DF-1D9A-E6FB-34DB-D0032235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" y="-3171120"/>
            <a:ext cx="12192000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Vista de uma montanha&#10;&#10;Descrição gerada automaticamente">
            <a:extLst>
              <a:ext uri="{FF2B5EF4-FFF2-40B4-BE49-F238E27FC236}">
                <a16:creationId xmlns:a16="http://schemas.microsoft.com/office/drawing/2014/main" id="{B1CBF080-39AC-4F90-A786-9E666150F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" y="8194431"/>
            <a:ext cx="13655040" cy="4058843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3D792B4-53F7-46D3-8E05-452D589FD5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3">
            <a:extLst>
              <a:ext uri="{FF2B5EF4-FFF2-40B4-BE49-F238E27FC236}">
                <a16:creationId xmlns:a16="http://schemas.microsoft.com/office/drawing/2014/main" id="{687723A1-A061-4355-AD46-8EECDC777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431"/>
            <a:ext cx="12192000" cy="5521569"/>
          </a:xfrm>
          <a:prstGeom prst="rect">
            <a:avLst/>
          </a:prstGeom>
        </p:spPr>
      </p:pic>
      <p:sp>
        <p:nvSpPr>
          <p:cNvPr id="17" name="Text Box 16" descr="Text box to write about Sales Staffing Support">
            <a:extLst>
              <a:ext uri="{FF2B5EF4-FFF2-40B4-BE49-F238E27FC236}">
                <a16:creationId xmlns:a16="http://schemas.microsoft.com/office/drawing/2014/main" id="{591609F8-5A41-40EB-AC27-81049C735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82" y="3435469"/>
            <a:ext cx="5307361" cy="251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l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</a:pPr>
            <a:r>
              <a:rPr lang="pt-BR" sz="1600" b="1" cap="all" spc="100" dirty="0">
                <a:solidFill>
                  <a:srgbClr val="194664"/>
                </a:solidFill>
                <a:effectLst/>
                <a:latin typeface="Aptos Display" panose="020B0004020202020204" pitchFamily="34" charset="0"/>
                <a:ea typeface="Gill Sans MT" panose="020B0502020104020203" pitchFamily="34" charset="0"/>
                <a:cs typeface="Arial" panose="020B0604020202020204" pitchFamily="34" charset="0"/>
              </a:rPr>
              <a:t>SOBRE NÓS</a:t>
            </a:r>
            <a:endParaRPr lang="pt-BR" sz="1600" b="1" cap="all" spc="100" dirty="0">
              <a:solidFill>
                <a:srgbClr val="194664"/>
              </a:solidFill>
              <a:latin typeface="Aptos Display" panose="020B0004020202020204" pitchFamily="34" charset="0"/>
              <a:ea typeface="Gill Sans MT" panose="020B0502020104020203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ea typeface="Gill Sans MT" panose="020B0502020104020203" pitchFamily="34" charset="0"/>
                <a:cs typeface="Times New Roman" panose="02020603050405020304" pitchFamily="18" charset="0"/>
              </a:rPr>
              <a:t>A Associação Brasileira de Avaliação de Impacto é uma associação civil de âmbito nacional, multidisciplinar, de direito privado, sem fins lucrativos e sem filiação partidária, que congrega organizações públicas e privadas, entidades da sociedade civil, pessoas físicas, profissionais e estudantes que desenvolvem atividades na área de avaliação de impacto ambiental. </a:t>
            </a:r>
            <a:endParaRPr lang="pt-BR" sz="1400" dirty="0">
              <a:solidFill>
                <a:schemeClr val="bg2">
                  <a:lumMod val="25000"/>
                </a:schemeClr>
              </a:solidFill>
              <a:effectLst/>
              <a:latin typeface="Aptos Display" panose="020B0004020202020204" pitchFamily="34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6" descr="Text box to write about Sales Staffing Support">
            <a:extLst>
              <a:ext uri="{FF2B5EF4-FFF2-40B4-BE49-F238E27FC236}">
                <a16:creationId xmlns:a16="http://schemas.microsoft.com/office/drawing/2014/main" id="{F549A1F8-3BA3-4DB6-9215-E67F223E3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958" y="3424939"/>
            <a:ext cx="5583726" cy="212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l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</a:pPr>
            <a:r>
              <a:rPr lang="pt-BR" sz="1600" b="1" cap="all" spc="100" dirty="0">
                <a:solidFill>
                  <a:srgbClr val="194664"/>
                </a:solidFill>
                <a:effectLst/>
                <a:latin typeface="Aptos Display" panose="020B0004020202020204" pitchFamily="34" charset="0"/>
                <a:ea typeface="Gill Sans MT" panose="020B0502020104020203" pitchFamily="34" charset="0"/>
                <a:cs typeface="Arial" panose="020B0604020202020204" pitchFamily="34" charset="0"/>
              </a:rPr>
              <a:t>MISSÃO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“Excelência nas atividades técnicas, científicas, educacionais, político-institucionais, assistenciais e gerenciais que contribuam para o desenvolvimento do campo da avaliação de impacto ambiental no Brasil.”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</a:pPr>
            <a:r>
              <a:rPr lang="pt-BR" sz="1400" b="1" dirty="0">
                <a:solidFill>
                  <a:srgbClr val="194664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Somos afiliados à </a:t>
            </a:r>
            <a:r>
              <a:rPr lang="pt-BR" sz="1400" b="1" i="1" dirty="0" err="1">
                <a:solidFill>
                  <a:srgbClr val="194664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International</a:t>
            </a:r>
            <a:r>
              <a:rPr lang="pt-BR" sz="1400" b="1" i="1" dirty="0">
                <a:solidFill>
                  <a:srgbClr val="194664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400" b="1" i="1" dirty="0" err="1">
                <a:solidFill>
                  <a:srgbClr val="194664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Association</a:t>
            </a:r>
            <a:r>
              <a:rPr lang="pt-BR" sz="1400" b="1" i="1" dirty="0">
                <a:solidFill>
                  <a:srgbClr val="194664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 for </a:t>
            </a:r>
            <a:r>
              <a:rPr lang="pt-BR" sz="1400" b="1" i="1" dirty="0" err="1">
                <a:solidFill>
                  <a:srgbClr val="194664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Impact</a:t>
            </a:r>
            <a:r>
              <a:rPr lang="pt-BR" sz="1400" b="1" i="1" dirty="0">
                <a:solidFill>
                  <a:srgbClr val="194664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 Assessment</a:t>
            </a:r>
            <a:r>
              <a:rPr lang="pt-BR" sz="1400" b="1" dirty="0">
                <a:solidFill>
                  <a:srgbClr val="194664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 - IAIA</a:t>
            </a:r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248DD770-6C2C-C9F3-7ECA-71F74A222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1" y="1789392"/>
            <a:ext cx="3598447" cy="1475017"/>
          </a:xfrm>
          <a:prstGeom prst="rect">
            <a:avLst/>
          </a:prstGeom>
        </p:spPr>
      </p:pic>
      <p:pic>
        <p:nvPicPr>
          <p:cNvPr id="6" name="Espaço Reservado para Conteúdo 8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C810D15-A458-FE6C-549F-05461165F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6" b="19441"/>
          <a:stretch/>
        </p:blipFill>
        <p:spPr>
          <a:xfrm>
            <a:off x="5418478" y="5826163"/>
            <a:ext cx="6606654" cy="90631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31AFC3-8367-2466-F731-32E45981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587" y="5246126"/>
            <a:ext cx="853726" cy="4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62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6078</TotalTime>
  <Words>1531</Words>
  <Application>Microsoft Office PowerPoint</Application>
  <PresentationFormat>Widescreen</PresentationFormat>
  <Paragraphs>134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Aptos Display</vt:lpstr>
      <vt:lpstr>Arial</vt:lpstr>
      <vt:lpstr>Calibri</vt:lpstr>
      <vt:lpstr>Calibri Light</vt:lpstr>
      <vt:lpstr>Microsoft Sans Serif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Eduardo M. Xavier</dc:creator>
  <cp:lastModifiedBy>Cristiano Vilardo Nunes Guimaraes</cp:lastModifiedBy>
  <cp:revision>49</cp:revision>
  <cp:lastPrinted>2019-11-12T14:44:23Z</cp:lastPrinted>
  <dcterms:created xsi:type="dcterms:W3CDTF">2019-11-12T00:46:02Z</dcterms:created>
  <dcterms:modified xsi:type="dcterms:W3CDTF">2025-04-15T20:49:09Z</dcterms:modified>
</cp:coreProperties>
</file>