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Arial Black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g5VpVz07xKe5E0qT2wJWQrTZ8P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ArialBlack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6295696" y="4674938"/>
            <a:ext cx="5381297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Título do trabalho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Autores (Nome e filiação)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0275" y="172450"/>
            <a:ext cx="11018674" cy="404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Introdução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3495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 sz="4000"/>
              <a:t>Faça uma breve contextualização/justificativa do seu trabalho. Use 1 ou, no máximo, 2 slides para isso.</a:t>
            </a:r>
            <a:endParaRPr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4000"/>
          </a:p>
          <a:p>
            <a:pPr indent="-23495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 sz="4000"/>
              <a:t>DICA IMPORTANTE: para auxiliar no controle de tempo, faça o cálculo de 1 slide por minuto. Ou seja, como o tempo disponibilizado é de 10 min, faça sua apresentação usando por volta de 10 slides.</a:t>
            </a:r>
            <a:endParaRPr/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Objetivo</a:t>
            </a:r>
            <a:endParaRPr/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Descreva o objetivo do seu trabalho.</a:t>
            </a:r>
            <a:endParaRPr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2540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Use 1 slide para isso.</a:t>
            </a:r>
            <a:endParaRPr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  <p:pic>
        <p:nvPicPr>
          <p:cNvPr id="99" name="Google Shape;9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Metodologia</a:t>
            </a:r>
            <a:endParaRPr/>
          </a:p>
        </p:txBody>
      </p:sp>
      <p:sp>
        <p:nvSpPr>
          <p:cNvPr id="105" name="Google Shape;105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Descreva os principais procedimentos metodológicos utilizados. Caso necessário, podem ser utilizadas tabelas e figuras.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2540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Use 1 ou, no máximo, 2 slides para isso.</a:t>
            </a:r>
            <a:endParaRPr/>
          </a:p>
        </p:txBody>
      </p:sp>
      <p:pic>
        <p:nvPicPr>
          <p:cNvPr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Resultados e discussão</a:t>
            </a:r>
            <a:endParaRPr/>
          </a:p>
        </p:txBody>
      </p:sp>
      <p:sp>
        <p:nvSpPr>
          <p:cNvPr id="112" name="Google Shape;112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Descreva os principais resultados encontrados. Caso necessário, podem ser utilizadas tabelas e figuras.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2540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Este deve ser o tópico mais desenvolvido da sua apresentação. Mas não se empolgue no número de slides!</a:t>
            </a:r>
            <a:endParaRPr/>
          </a:p>
        </p:txBody>
      </p:sp>
      <p:pic>
        <p:nvPicPr>
          <p:cNvPr id="113" name="Google Shape;11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Resultados e discussão</a:t>
            </a:r>
            <a:endParaRPr/>
          </a:p>
        </p:txBody>
      </p:sp>
      <p:sp>
        <p:nvSpPr>
          <p:cNvPr id="119" name="Google Shape;1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Continuação dos resultados......</a:t>
            </a:r>
            <a:endParaRPr/>
          </a:p>
        </p:txBody>
      </p:sp>
      <p:pic>
        <p:nvPicPr>
          <p:cNvPr id="120" name="Google Shape;12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Conclusão </a:t>
            </a:r>
            <a:b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(ou Considerações Finais)</a:t>
            </a:r>
            <a:endParaRPr>
              <a:solidFill>
                <a:srgbClr val="69A914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6" name="Google Shape;126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Aponte os principais achados do seu trabalho. </a:t>
            </a:r>
            <a:endParaRPr/>
          </a:p>
          <a:p>
            <a:pPr indent="-2540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Use 1 slide para isso.</a:t>
            </a:r>
            <a:endParaRPr sz="4000"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Referências</a:t>
            </a:r>
            <a:endParaRPr/>
          </a:p>
        </p:txBody>
      </p:sp>
      <p:sp>
        <p:nvSpPr>
          <p:cNvPr id="133" name="Google Shape;133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Cite as referências usadas apenas na apresentação e coloque-as de acordo com as normas.</a:t>
            </a:r>
            <a:endParaRPr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2540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Use um slide para isso.</a:t>
            </a:r>
            <a:endParaRPr sz="4000"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  <p:pic>
        <p:nvPicPr>
          <p:cNvPr id="134" name="Google Shape;13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A914"/>
              </a:buClr>
              <a:buSzPts val="4400"/>
              <a:buFont typeface="Arial Black"/>
              <a:buNone/>
            </a:pPr>
            <a:r>
              <a:rPr lang="pt-BR">
                <a:solidFill>
                  <a:srgbClr val="69A914"/>
                </a:solidFill>
                <a:latin typeface="Arial Black"/>
                <a:ea typeface="Arial Black"/>
                <a:cs typeface="Arial Black"/>
                <a:sym typeface="Arial Black"/>
              </a:rPr>
              <a:t>Contato do autor</a:t>
            </a:r>
            <a:endParaRPr/>
          </a:p>
        </p:txBody>
      </p:sp>
      <p:sp>
        <p:nvSpPr>
          <p:cNvPr id="140" name="Google Shape;140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Apresente seus contatos/e-mail.</a:t>
            </a:r>
            <a:endParaRPr/>
          </a:p>
          <a:p>
            <a:pPr indent="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2540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pt-BR" sz="4000"/>
              <a:t>Caso tenha algum agradecimento a ser feito, utilize este espaço.</a:t>
            </a:r>
            <a:endParaRPr/>
          </a:p>
        </p:txBody>
      </p:sp>
      <p:pic>
        <p:nvPicPr>
          <p:cNvPr id="141" name="Google Shape;14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66412" y="215152"/>
            <a:ext cx="2823883" cy="1037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2020-03-30T13:10:03Z</dcterms:created>
</cp:coreProperties>
</file>