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4658"/>
  </p:normalViewPr>
  <p:slideViewPr>
    <p:cSldViewPr snapToGrid="0" showGuides="1">
      <p:cViewPr varScale="1">
        <p:scale>
          <a:sx n="120" d="100"/>
          <a:sy n="120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0EF3D-2C80-1B4B-5631-A7563C1EFC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78071"/>
            <a:ext cx="9144000" cy="20318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Inserir o 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FD579E-4503-BC41-7B8E-F50F5455C6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25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dirty="0"/>
              <a:t>Autores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3959BC-C06E-24DA-B57B-C9BEAD33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B763AF-D864-A697-48B0-A3475C2F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6C436-ACAE-14B1-1F79-5295B53E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53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53BCD-F6D6-EBB8-67B4-849E4F1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761D8A-EA61-AE15-3E2C-C5AD5B582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19F5-EAC4-370E-8C0D-D78E361D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B6AA56-AD57-D988-4976-B97B8833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4D6A94-0F1B-F570-6734-1465D3C9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3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FF801F-9F63-DA98-05A0-889853ACF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1515649"/>
            <a:ext cx="2628900" cy="4661314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AC407E-5A35-90B3-32D4-4FCA9FE55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515649"/>
            <a:ext cx="7734300" cy="4661314"/>
          </a:xfrm>
        </p:spPr>
        <p:txBody>
          <a:bodyPr vert="eaVert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59F06-922E-1366-5F64-E5AB8BF5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572F4A-B18A-B4C6-16A0-9494D84D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2E7093-F8F3-EF5A-81DF-7D154511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90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9CFAF-8422-36C8-002A-2E46EE886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Título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16027D-425C-220A-7848-38C510CC79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Conteúdo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A4AA56-4E6E-F42F-0622-1548D396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E619EC-C2E8-97E4-2B84-D9F25792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37C648-DE75-5781-32AE-A5E07124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42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FD20B-ECB7-D2EB-CCE7-7DE24E06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351D93-9B2A-753D-5E18-CFA8F189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B34DA8-60A0-B6A6-1F86-C3A84004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663030-474D-A239-C9DF-87B90AA2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51C9A2-9C1B-5900-1F50-96E9E4D4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69AAD-04C7-56AF-B5EF-30049882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9FB96F-EDC3-9215-0DAF-2E4A984C3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17731"/>
            <a:ext cx="5181600" cy="365923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D9CEB6-66DB-98B6-15C6-A49FE64BB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7731"/>
            <a:ext cx="5181600" cy="3659231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C11564-FE1E-FA5D-21DC-D28A9574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73CD4F-2A32-10F7-07BD-41048D45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D3FFBB-A7E8-8472-12C7-8D1A8E2E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9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9E2EA-2CC4-38EB-B496-5B1ED5CE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483485"/>
            <a:ext cx="10515600" cy="82391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A76687-D89A-996F-F116-7D607B0E4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3074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868AB7-12D7-B58A-50C6-05D9D8B2E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31507"/>
            <a:ext cx="5157787" cy="3058156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5F5282D-001C-837A-397B-48290B3D6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3074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9A7EFC-FAB5-D4C7-4BC2-6EE762C39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31507"/>
            <a:ext cx="5183188" cy="30581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B0EAF9B-B664-7E1E-22AE-27D66071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A54438-597A-5347-E95E-B4DF374D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F1CA90-0348-3D86-D590-C353A226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9A84E-943E-5F24-CB9D-63DF65FD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E9B4E9-C0A7-458A-D62D-AEC83EB1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46D25B-7CA0-1833-D0E2-CC335D7D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745756-ECFC-F337-099B-FE766818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04428B0-F2B8-043B-64F8-ED1DD255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FE7A2B-E245-1F9A-4C08-BDF2A40A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51AC04-D4DB-B164-9C43-8508797E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37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C8C46-68E4-4C20-DA00-C15FBC40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816916"/>
            <a:ext cx="8767675" cy="5918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E1ACF-7065-742A-0E78-042B321F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680570"/>
            <a:ext cx="6172200" cy="31804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1618BD-283D-3900-4E80-EFB06183A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80570"/>
            <a:ext cx="3932237" cy="318841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86C839-3230-BE99-AC43-8898483A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5E8B00-50C1-EB2D-8FAF-254F6ECF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548785-C00A-ECD5-422C-1F51A398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68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B14E4-AAFB-1D8A-426D-DD8B2141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94252"/>
            <a:ext cx="8128848" cy="7421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331302-68EF-7C1B-0243-59C59FDBD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544762"/>
            <a:ext cx="6172200" cy="331628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BDE8E5-8A6E-3D3E-59B9-6E7C3D875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C1F3B0-8194-9E56-4F2E-63F65BD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D7C71D-B18E-4B1D-000A-1A79F69C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2A265C-1DA3-EB9F-9C90-5A0C1F9B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1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B0EE4646-462D-F805-17E5-60C0395C13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2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2CB4E8-2B28-2C64-552E-9CD77031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7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DBC50B-6504-6C53-1137-A9CD72A3E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93721"/>
            <a:ext cx="10515600" cy="3183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2A89E-8098-DFFF-CC6E-94F7E48B6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7B2C-F0E6-4C98-B5ED-55A33FC4030A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B6A0A2-8995-9166-5814-46A0962AB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BF5E9E-847E-E7A6-B706-8603536BF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6B25-9999-4D31-AD98-26315BE6ABD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8C30DBE-42DF-AEF4-A630-47346BB99AD7}"/>
              </a:ext>
            </a:extLst>
          </p:cNvPr>
          <p:cNvSpPr txBox="1"/>
          <p:nvPr userDrawn="1"/>
        </p:nvSpPr>
        <p:spPr>
          <a:xfrm>
            <a:off x="128391" y="175738"/>
            <a:ext cx="6093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BR" sz="1800" b="1" i="0" u="none" strike="noStrike" dirty="0">
                <a:solidFill>
                  <a:srgbClr val="005A9C"/>
                </a:solidFill>
                <a:effectLst/>
                <a:latin typeface="League Spartan" panose="00000800000000000000" pitchFamily="50" charset="0"/>
              </a:rPr>
              <a:t>X Seminário Internacional do </a:t>
            </a:r>
            <a:r>
              <a:rPr lang="pt-BR" sz="1800" b="1" i="0" u="none" strike="noStrike" dirty="0" err="1">
                <a:solidFill>
                  <a:srgbClr val="005A9C"/>
                </a:solidFill>
                <a:effectLst/>
                <a:latin typeface="League Spartan" panose="00000800000000000000" pitchFamily="50" charset="0"/>
              </a:rPr>
              <a:t>Cedess</a:t>
            </a:r>
            <a:endParaRPr lang="pt-BR" sz="1800" b="0" dirty="0">
              <a:effectLst/>
            </a:endParaRPr>
          </a:p>
          <a:p>
            <a:pPr rtl="0">
              <a:buNone/>
            </a:pPr>
            <a:r>
              <a:rPr lang="pt-BR" sz="1800" b="1" i="0" u="none" strike="noStrike" dirty="0">
                <a:solidFill>
                  <a:srgbClr val="005A9C"/>
                </a:solidFill>
                <a:effectLst/>
                <a:latin typeface="League Spartan" panose="00000800000000000000" pitchFamily="50" charset="0"/>
              </a:rPr>
              <a:t>Formação Docente em Saúde:</a:t>
            </a:r>
            <a:endParaRPr lang="pt-BR" sz="1800" b="0" dirty="0">
              <a:effectLst/>
            </a:endParaRPr>
          </a:p>
          <a:p>
            <a:pPr rtl="0">
              <a:buNone/>
            </a:pPr>
            <a:r>
              <a:rPr lang="pt-BR" sz="1800" b="1" i="0" u="none" strike="noStrike" dirty="0">
                <a:solidFill>
                  <a:srgbClr val="005A9C"/>
                </a:solidFill>
                <a:effectLst/>
                <a:latin typeface="League Spartan" panose="00000800000000000000" pitchFamily="50" charset="0"/>
              </a:rPr>
              <a:t>Educação Antirracista, Equidade e Inclusão</a:t>
            </a:r>
            <a:endParaRPr lang="pt-BR" sz="1800" b="0" dirty="0">
              <a:effectLst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54F7952-FFA3-8270-1BCC-E7B6C71FB0C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93" y="175736"/>
            <a:ext cx="1530911" cy="9233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59C6159-04FF-8EA6-DFD9-A8032BD51DF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54" y="90566"/>
            <a:ext cx="625656" cy="92436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D3342B2-8C73-D22B-36E2-44DCF79453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65" y="95218"/>
            <a:ext cx="1290524" cy="91971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92166AD-B532-F0BC-F3B6-E7969E91F7D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5" y="61239"/>
            <a:ext cx="879416" cy="92436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33B158B-D979-B9BE-D2E8-1093059B828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62" y="233821"/>
            <a:ext cx="1096615" cy="7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53067"/>
          </a:solidFill>
          <a:latin typeface="League Spartan" panose="00000800000000000000" pitchFamily="50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53067"/>
          </a:solidFill>
          <a:latin typeface="League Spartan" panose="00000800000000000000" pitchFamily="50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53067"/>
          </a:solidFill>
          <a:latin typeface="League Spartan" panose="00000800000000000000" pitchFamily="50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53067"/>
          </a:solidFill>
          <a:latin typeface="League Spartan" panose="00000800000000000000" pitchFamily="50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53067"/>
          </a:solidFill>
          <a:latin typeface="League Spartan" panose="00000800000000000000" pitchFamily="50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53067"/>
          </a:solidFill>
          <a:latin typeface="League Spartan" panose="000008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7491" userDrawn="1">
          <p15:clr>
            <a:srgbClr val="F26B43"/>
          </p15:clr>
        </p15:guide>
        <p15:guide id="3" orient="horz" pos="28" userDrawn="1">
          <p15:clr>
            <a:srgbClr val="F26B43"/>
          </p15:clr>
        </p15:guide>
        <p15:guide id="4" pos="1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96A23-71C0-A50F-BE1E-1C57F09A1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BA8C4-0236-ED21-49FA-97CE5B4FC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89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A8BD8-985C-CDBF-E893-12E63E84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FE97EC-6165-8A23-306D-1A3CB20F5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94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A6578-8940-9A4C-3A9F-0AD4ABA2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5D5C2F-6D49-6E86-DFE8-A2DF1B51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64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5702D-53EC-27FA-0048-4E29940C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996C1-1863-4E27-3A4E-B4BC90B29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5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8C1AE-73FF-794A-FBD0-CBED45ED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34147E-814A-B21F-B376-D22F96805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03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2AB5B-9CD3-9187-4FFA-575B312F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D89385-4107-7DF8-E49F-A8262A97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5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League Spartan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Cláudia Almeida</dc:creator>
  <cp:lastModifiedBy>Clara Silva Batista</cp:lastModifiedBy>
  <cp:revision>3</cp:revision>
  <dcterms:created xsi:type="dcterms:W3CDTF">2026-06-08T20:47:49Z</dcterms:created>
  <dcterms:modified xsi:type="dcterms:W3CDTF">2026-06-09T16:13:39Z</dcterms:modified>
</cp:coreProperties>
</file>