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20104100" cy="11557000"/>
  <p:notesSz cx="20104100" cy="1155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>
      <p:cViewPr varScale="1">
        <p:scale>
          <a:sx n="71" d="100"/>
          <a:sy n="71" d="100"/>
        </p:scale>
        <p:origin x="904" y="1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82670"/>
            <a:ext cx="17088486" cy="24269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471920"/>
            <a:ext cx="14072870" cy="2889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58110"/>
            <a:ext cx="8745284" cy="7627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58110"/>
            <a:ext cx="8745284" cy="7627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462280"/>
            <a:ext cx="18093690" cy="1849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58110"/>
            <a:ext cx="18093690" cy="7627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748010"/>
            <a:ext cx="6433312" cy="5778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748010"/>
            <a:ext cx="4623943" cy="5778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748010"/>
            <a:ext cx="4623943" cy="5778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40617" y="435823"/>
            <a:ext cx="6919595" cy="946150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735"/>
              </a:spcBef>
            </a:pPr>
            <a:r>
              <a:rPr sz="1900" b="1" dirty="0">
                <a:solidFill>
                  <a:srgbClr val="993366"/>
                </a:solidFill>
                <a:latin typeface="Arial"/>
                <a:cs typeface="Arial"/>
              </a:rPr>
              <a:t>TÍTULO</a:t>
            </a:r>
            <a:r>
              <a:rPr sz="1900" b="1" spc="90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993366"/>
                </a:solidFill>
                <a:latin typeface="Arial"/>
                <a:cs typeface="Arial"/>
              </a:rPr>
              <a:t>DO</a:t>
            </a:r>
            <a:r>
              <a:rPr sz="1900" b="1" spc="7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993366"/>
                </a:solidFill>
                <a:latin typeface="Arial"/>
                <a:cs typeface="Arial"/>
              </a:rPr>
              <a:t>TRABALHO</a:t>
            </a:r>
            <a:r>
              <a:rPr sz="1900" b="1" spc="9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993366"/>
                </a:solidFill>
                <a:latin typeface="Arial"/>
                <a:cs typeface="Arial"/>
              </a:rPr>
              <a:t>(Arial,</a:t>
            </a:r>
            <a:r>
              <a:rPr sz="1900" b="1" spc="7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993366"/>
                </a:solidFill>
                <a:latin typeface="Arial"/>
                <a:cs typeface="Arial"/>
              </a:rPr>
              <a:t>tamanho</a:t>
            </a:r>
            <a:r>
              <a:rPr sz="1900" b="1" spc="9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993366"/>
                </a:solidFill>
                <a:latin typeface="Arial"/>
                <a:cs typeface="Arial"/>
              </a:rPr>
              <a:t>mínimo</a:t>
            </a:r>
            <a:r>
              <a:rPr sz="1900" b="1" spc="7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900" b="1" spc="-25" dirty="0">
                <a:solidFill>
                  <a:srgbClr val="993366"/>
                </a:solidFill>
                <a:latin typeface="Arial"/>
                <a:cs typeface="Arial"/>
              </a:rPr>
              <a:t>44)</a:t>
            </a:r>
            <a:endParaRPr sz="19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30"/>
              </a:spcBef>
            </a:pPr>
            <a:r>
              <a:rPr sz="1550" b="1" dirty="0">
                <a:solidFill>
                  <a:srgbClr val="993366"/>
                </a:solidFill>
                <a:latin typeface="Arial"/>
                <a:cs typeface="Arial"/>
              </a:rPr>
              <a:t>SOBRENOME,</a:t>
            </a:r>
            <a:r>
              <a:rPr sz="1550" b="1" spc="80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993366"/>
                </a:solidFill>
                <a:latin typeface="Arial"/>
                <a:cs typeface="Arial"/>
              </a:rPr>
              <a:t>Nome</a:t>
            </a:r>
            <a:r>
              <a:rPr sz="1550" b="1" spc="9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500" b="1" baseline="41666" dirty="0">
                <a:solidFill>
                  <a:srgbClr val="993366"/>
                </a:solidFill>
                <a:latin typeface="Arial"/>
                <a:cs typeface="Arial"/>
              </a:rPr>
              <a:t>1</a:t>
            </a:r>
            <a:r>
              <a:rPr sz="1550" b="1" dirty="0">
                <a:solidFill>
                  <a:srgbClr val="993366"/>
                </a:solidFill>
                <a:latin typeface="Arial"/>
                <a:cs typeface="Arial"/>
              </a:rPr>
              <a:t>;</a:t>
            </a:r>
            <a:r>
              <a:rPr sz="1550" b="1" spc="8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993366"/>
                </a:solidFill>
                <a:latin typeface="Arial"/>
                <a:cs typeface="Arial"/>
              </a:rPr>
              <a:t>SOBRENOME,</a:t>
            </a:r>
            <a:r>
              <a:rPr sz="1550" b="1" spc="8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993366"/>
                </a:solidFill>
                <a:latin typeface="Arial"/>
                <a:cs typeface="Arial"/>
              </a:rPr>
              <a:t>Nome</a:t>
            </a:r>
            <a:r>
              <a:rPr sz="1550" b="1" spc="8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500" b="1" baseline="41666" dirty="0">
                <a:solidFill>
                  <a:srgbClr val="993366"/>
                </a:solidFill>
                <a:latin typeface="Arial"/>
                <a:cs typeface="Arial"/>
              </a:rPr>
              <a:t>2</a:t>
            </a:r>
            <a:r>
              <a:rPr sz="1550" b="1" dirty="0">
                <a:solidFill>
                  <a:srgbClr val="993366"/>
                </a:solidFill>
                <a:latin typeface="Arial"/>
                <a:cs typeface="Arial"/>
              </a:rPr>
              <a:t>;</a:t>
            </a:r>
            <a:r>
              <a:rPr sz="1550" b="1" spc="8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993366"/>
                </a:solidFill>
                <a:latin typeface="Arial"/>
                <a:cs typeface="Arial"/>
              </a:rPr>
              <a:t>SOBRENOME</a:t>
            </a:r>
            <a:r>
              <a:rPr sz="1550" b="1" spc="8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500" b="1" baseline="41666" dirty="0">
                <a:solidFill>
                  <a:srgbClr val="993366"/>
                </a:solidFill>
                <a:latin typeface="Arial"/>
                <a:cs typeface="Arial"/>
              </a:rPr>
              <a:t>3</a:t>
            </a:r>
            <a:r>
              <a:rPr sz="1500" b="1" spc="337" baseline="41666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993366"/>
                </a:solidFill>
                <a:latin typeface="Arial"/>
                <a:cs typeface="Arial"/>
              </a:rPr>
              <a:t>(Arial</a:t>
            </a:r>
            <a:r>
              <a:rPr sz="1550" b="1" spc="8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550" b="1" spc="-25" dirty="0">
                <a:solidFill>
                  <a:srgbClr val="993366"/>
                </a:solidFill>
                <a:latin typeface="Arial"/>
                <a:cs typeface="Arial"/>
              </a:rPr>
              <a:t>36)</a:t>
            </a:r>
            <a:endParaRPr sz="155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95"/>
              </a:spcBef>
            </a:pPr>
            <a:r>
              <a:rPr sz="1200" b="1" baseline="41666" dirty="0">
                <a:solidFill>
                  <a:srgbClr val="993366"/>
                </a:solidFill>
                <a:latin typeface="Arial"/>
                <a:cs typeface="Arial"/>
              </a:rPr>
              <a:t>1</a:t>
            </a:r>
            <a:r>
              <a:rPr sz="1200" b="1" spc="247" baseline="41666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993366"/>
                </a:solidFill>
                <a:latin typeface="Arial"/>
                <a:cs typeface="Arial"/>
              </a:rPr>
              <a:t>Instituição;</a:t>
            </a:r>
            <a:r>
              <a:rPr sz="1200" b="1" spc="5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200" b="1" baseline="41666" dirty="0">
                <a:solidFill>
                  <a:srgbClr val="993366"/>
                </a:solidFill>
                <a:latin typeface="Arial"/>
                <a:cs typeface="Arial"/>
              </a:rPr>
              <a:t>2</a:t>
            </a:r>
            <a:r>
              <a:rPr sz="1200" b="1" spc="254" baseline="41666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993366"/>
                </a:solidFill>
                <a:latin typeface="Arial"/>
                <a:cs typeface="Arial"/>
              </a:rPr>
              <a:t>instituição;</a:t>
            </a:r>
            <a:r>
              <a:rPr sz="1200" b="1" spc="60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200" b="1" baseline="41666" dirty="0">
                <a:solidFill>
                  <a:srgbClr val="993366"/>
                </a:solidFill>
                <a:latin typeface="Arial"/>
                <a:cs typeface="Arial"/>
              </a:rPr>
              <a:t>3</a:t>
            </a:r>
            <a:r>
              <a:rPr sz="1200" b="1" spc="254" baseline="41666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993366"/>
                </a:solidFill>
                <a:latin typeface="Arial"/>
                <a:cs typeface="Arial"/>
              </a:rPr>
              <a:t>instituição</a:t>
            </a:r>
            <a:r>
              <a:rPr sz="1200" b="1" spc="4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993366"/>
                </a:solidFill>
                <a:latin typeface="Arial"/>
                <a:cs typeface="Arial"/>
              </a:rPr>
              <a:t>(Arial,</a:t>
            </a:r>
            <a:r>
              <a:rPr sz="1200" b="1" spc="50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200" b="1" spc="-25" dirty="0">
                <a:solidFill>
                  <a:srgbClr val="993366"/>
                </a:solidFill>
                <a:latin typeface="Arial"/>
                <a:cs typeface="Arial"/>
              </a:rPr>
              <a:t>28)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4424" y="2093248"/>
            <a:ext cx="6279515" cy="471233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1900" b="1" dirty="0">
                <a:solidFill>
                  <a:srgbClr val="993366"/>
                </a:solidFill>
                <a:latin typeface="Arial"/>
                <a:cs typeface="Arial"/>
              </a:rPr>
              <a:t>INTRODUÇÃO</a:t>
            </a:r>
            <a:r>
              <a:rPr sz="1900" b="1" spc="70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900" dirty="0">
                <a:latin typeface="Arial MT"/>
                <a:cs typeface="Arial MT"/>
              </a:rPr>
              <a:t>(Arial</a:t>
            </a:r>
            <a:r>
              <a:rPr sz="1900" spc="85" dirty="0">
                <a:latin typeface="Arial MT"/>
                <a:cs typeface="Arial MT"/>
              </a:rPr>
              <a:t> </a:t>
            </a:r>
            <a:r>
              <a:rPr sz="1900" spc="-25" dirty="0">
                <a:latin typeface="Arial MT"/>
                <a:cs typeface="Arial MT"/>
              </a:rPr>
              <a:t>36)</a:t>
            </a:r>
            <a:endParaRPr sz="1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sz="1900" dirty="0">
                <a:latin typeface="Arial MT"/>
                <a:cs typeface="Arial MT"/>
              </a:rPr>
              <a:t>Conteúdo</a:t>
            </a:r>
            <a:r>
              <a:rPr sz="1900" spc="40" dirty="0">
                <a:latin typeface="Arial MT"/>
                <a:cs typeface="Arial MT"/>
              </a:rPr>
              <a:t> </a:t>
            </a:r>
            <a:r>
              <a:rPr sz="1900" dirty="0">
                <a:latin typeface="Arial MT"/>
                <a:cs typeface="Arial MT"/>
              </a:rPr>
              <a:t>(Arial</a:t>
            </a:r>
            <a:r>
              <a:rPr sz="1900" spc="35" dirty="0">
                <a:latin typeface="Arial MT"/>
                <a:cs typeface="Arial MT"/>
              </a:rPr>
              <a:t> </a:t>
            </a:r>
            <a:r>
              <a:rPr sz="1900" spc="-25" dirty="0">
                <a:latin typeface="Arial MT"/>
                <a:cs typeface="Arial MT"/>
              </a:rPr>
              <a:t>32)</a:t>
            </a:r>
            <a:endParaRPr sz="1900">
              <a:latin typeface="Arial MT"/>
              <a:cs typeface="Arial MT"/>
            </a:endParaRPr>
          </a:p>
          <a:p>
            <a:pPr marL="12700" marR="5080" algn="just">
              <a:lnSpc>
                <a:spcPct val="108500"/>
              </a:lnSpc>
              <a:spcBef>
                <a:spcPts val="385"/>
              </a:spcBef>
            </a:pPr>
            <a:r>
              <a:rPr sz="1400" spc="-10" dirty="0">
                <a:latin typeface="Arial MT"/>
                <a:cs typeface="Arial MT"/>
              </a:rPr>
              <a:t>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67033" y="2482242"/>
            <a:ext cx="4770120" cy="2493010"/>
          </a:xfrm>
          <a:custGeom>
            <a:avLst/>
            <a:gdLst/>
            <a:ahLst/>
            <a:cxnLst/>
            <a:rect l="l" t="t" r="r" b="b"/>
            <a:pathLst>
              <a:path w="4770120" h="2493010">
                <a:moveTo>
                  <a:pt x="4769530" y="0"/>
                </a:moveTo>
                <a:lnTo>
                  <a:pt x="0" y="0"/>
                </a:lnTo>
                <a:lnTo>
                  <a:pt x="0" y="2492908"/>
                </a:lnTo>
                <a:lnTo>
                  <a:pt x="4769530" y="2492908"/>
                </a:lnTo>
                <a:lnTo>
                  <a:pt x="4769530" y="0"/>
                </a:lnTo>
                <a:close/>
              </a:path>
            </a:pathLst>
          </a:custGeom>
          <a:solidFill>
            <a:srgbClr val="7325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339492" y="5065204"/>
            <a:ext cx="3423285" cy="2133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00" dirty="0">
                <a:latin typeface="Arial MT"/>
                <a:cs typeface="Arial MT"/>
              </a:rPr>
              <a:t>Figura</a:t>
            </a:r>
            <a:r>
              <a:rPr sz="1200" spc="7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1</a:t>
            </a:r>
            <a:r>
              <a:rPr sz="1200" spc="7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-</a:t>
            </a:r>
            <a:r>
              <a:rPr sz="1200" spc="7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Fonte:</a:t>
            </a:r>
            <a:r>
              <a:rPr sz="1200" spc="7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SOBRENOME,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ANO.</a:t>
            </a:r>
            <a:r>
              <a:rPr sz="1200" spc="6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(Arial,</a:t>
            </a:r>
            <a:r>
              <a:rPr sz="1200" spc="70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28)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4424" y="7326989"/>
            <a:ext cx="6278245" cy="4018279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sz="1900" b="1" dirty="0">
                <a:solidFill>
                  <a:srgbClr val="993366"/>
                </a:solidFill>
                <a:latin typeface="Arial"/>
                <a:cs typeface="Arial"/>
              </a:rPr>
              <a:t>METODOLOGIA</a:t>
            </a:r>
            <a:r>
              <a:rPr sz="1900" b="1" spc="10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900" dirty="0">
                <a:latin typeface="Arial MT"/>
                <a:cs typeface="Arial MT"/>
              </a:rPr>
              <a:t>(Arial</a:t>
            </a:r>
            <a:r>
              <a:rPr sz="1900" spc="105" dirty="0">
                <a:latin typeface="Arial MT"/>
                <a:cs typeface="Arial MT"/>
              </a:rPr>
              <a:t> </a:t>
            </a:r>
            <a:r>
              <a:rPr sz="1900" spc="-25" dirty="0">
                <a:latin typeface="Arial MT"/>
                <a:cs typeface="Arial MT"/>
              </a:rPr>
              <a:t>36)</a:t>
            </a:r>
            <a:endParaRPr sz="1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sz="1900" dirty="0">
                <a:latin typeface="Arial MT"/>
                <a:cs typeface="Arial MT"/>
              </a:rPr>
              <a:t>Conteúdo</a:t>
            </a:r>
            <a:r>
              <a:rPr sz="1900" spc="40" dirty="0">
                <a:latin typeface="Arial MT"/>
                <a:cs typeface="Arial MT"/>
              </a:rPr>
              <a:t> </a:t>
            </a:r>
            <a:r>
              <a:rPr sz="1900" dirty="0">
                <a:latin typeface="Arial MT"/>
                <a:cs typeface="Arial MT"/>
              </a:rPr>
              <a:t>(Arial</a:t>
            </a:r>
            <a:r>
              <a:rPr sz="1900" spc="35" dirty="0">
                <a:latin typeface="Arial MT"/>
                <a:cs typeface="Arial MT"/>
              </a:rPr>
              <a:t> </a:t>
            </a:r>
            <a:r>
              <a:rPr sz="1900" spc="-25" dirty="0">
                <a:latin typeface="Arial MT"/>
                <a:cs typeface="Arial MT"/>
              </a:rPr>
              <a:t>32)</a:t>
            </a:r>
            <a:endParaRPr sz="1900">
              <a:latin typeface="Arial MT"/>
              <a:cs typeface="Arial MT"/>
            </a:endParaRPr>
          </a:p>
          <a:p>
            <a:pPr marL="12700" marR="5080" algn="just">
              <a:lnSpc>
                <a:spcPct val="108500"/>
              </a:lnSpc>
              <a:spcBef>
                <a:spcPts val="385"/>
              </a:spcBef>
            </a:pPr>
            <a:r>
              <a:rPr sz="1400" spc="-10" dirty="0">
                <a:latin typeface="Arial MT"/>
                <a:cs typeface="Arial MT"/>
              </a:rPr>
              <a:t>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68393" y="6090894"/>
            <a:ext cx="6101080" cy="527558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1900" b="1" spc="-10" dirty="0">
                <a:solidFill>
                  <a:srgbClr val="993366"/>
                </a:solidFill>
                <a:latin typeface="Arial"/>
                <a:cs typeface="Arial"/>
              </a:rPr>
              <a:t>RESULTADOS</a:t>
            </a:r>
            <a:r>
              <a:rPr sz="1900" b="1" spc="-1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900" dirty="0">
                <a:latin typeface="Arial MT"/>
                <a:cs typeface="Arial MT"/>
              </a:rPr>
              <a:t>(Arial</a:t>
            </a:r>
            <a:r>
              <a:rPr sz="1900" spc="-10" dirty="0">
                <a:latin typeface="Arial MT"/>
                <a:cs typeface="Arial MT"/>
              </a:rPr>
              <a:t> </a:t>
            </a:r>
            <a:r>
              <a:rPr sz="1900" spc="-25" dirty="0">
                <a:latin typeface="Arial MT"/>
                <a:cs typeface="Arial MT"/>
              </a:rPr>
              <a:t>36)</a:t>
            </a:r>
            <a:endParaRPr sz="1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sz="1900" dirty="0">
                <a:latin typeface="Arial MT"/>
                <a:cs typeface="Arial MT"/>
              </a:rPr>
              <a:t>Conteúdo</a:t>
            </a:r>
            <a:r>
              <a:rPr sz="1900" spc="40" dirty="0">
                <a:latin typeface="Arial MT"/>
                <a:cs typeface="Arial MT"/>
              </a:rPr>
              <a:t> </a:t>
            </a:r>
            <a:r>
              <a:rPr sz="1900" dirty="0">
                <a:latin typeface="Arial MT"/>
                <a:cs typeface="Arial MT"/>
              </a:rPr>
              <a:t>(Arial</a:t>
            </a:r>
            <a:r>
              <a:rPr sz="1900" spc="35" dirty="0">
                <a:latin typeface="Arial MT"/>
                <a:cs typeface="Arial MT"/>
              </a:rPr>
              <a:t> </a:t>
            </a:r>
            <a:r>
              <a:rPr sz="1900" spc="-25" dirty="0">
                <a:latin typeface="Arial MT"/>
                <a:cs typeface="Arial MT"/>
              </a:rPr>
              <a:t>32)</a:t>
            </a:r>
            <a:endParaRPr sz="1900">
              <a:latin typeface="Arial MT"/>
              <a:cs typeface="Arial MT"/>
            </a:endParaRPr>
          </a:p>
          <a:p>
            <a:pPr marL="12700" marR="5080" algn="just">
              <a:lnSpc>
                <a:spcPct val="108500"/>
              </a:lnSpc>
              <a:spcBef>
                <a:spcPts val="385"/>
              </a:spcBef>
            </a:pPr>
            <a:r>
              <a:rPr sz="1400" spc="-10" dirty="0">
                <a:latin typeface="Arial MT"/>
                <a:cs typeface="Arial MT"/>
              </a:rPr>
              <a:t>xxxxxxxxxxxxxxxxxxxxxxxxxxxxxxxxxxxxxxxxxxxxxxxxxxxxxxxxxxxxxxxxxxxx xxxxxxxxxxxxxxxxxxxxxxxxxxxxxxxxxxxxxxxxxxxxxxxxxxxxxxxxxxxxxxxxxxxx xxxxxxxxxxxxxxxxxxxxxxxxxxxxxxxxxxxxxxxxxxxxxxxxxxxxxxxxxxxxxxxxxxxx xxxxxxxxxxxxxxxxxxxxxxxxxxxxxxxxxxxxxxxxxxxxxxxxxxxxxxxxxxxxxxxxxxxx xxxxxxxxxxxxxxxxxxxxxxxxxxxxxxxxxxxxxxxxxxxxxxxxxxxxxxxxxxxxxxxxxxxx</a:t>
            </a:r>
            <a:endParaRPr sz="1400">
              <a:latin typeface="Arial MT"/>
              <a:cs typeface="Arial MT"/>
            </a:endParaRPr>
          </a:p>
          <a:p>
            <a:pPr marL="12700" marR="6350">
              <a:lnSpc>
                <a:spcPct val="124100"/>
              </a:lnSpc>
              <a:spcBef>
                <a:spcPts val="5"/>
              </a:spcBef>
            </a:pPr>
            <a:r>
              <a:rPr sz="1400" spc="-10" dirty="0">
                <a:latin typeface="Arial MT"/>
                <a:cs typeface="Arial MT"/>
              </a:rPr>
              <a:t>xxxxxxxxxxxxxxxxxxxxxxxxxxxxxxxxxxxxxxxxxxxxxxxxxxxxxxxxxxxxxxxxxxxx xxxxxxxxxxxxxxxxxxxxxxxxxxxxxxxxxxxxxxxxxxxxxxxxxxxxxxxxxxxxxxxxxxxx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spc="-10" dirty="0">
                <a:latin typeface="Arial MT"/>
                <a:cs typeface="Arial MT"/>
              </a:rPr>
              <a:t>xxxxxxxxxxxxxxxxxxxxxxxxxxxxxxxxxxxxxxxxxxxxxxxxxxxxxxxxxxxxxxxxxxxx</a:t>
            </a:r>
            <a:endParaRPr sz="1400">
              <a:latin typeface="Arial MT"/>
              <a:cs typeface="Arial MT"/>
            </a:endParaRPr>
          </a:p>
          <a:p>
            <a:pPr marL="12700" marR="6350" algn="just">
              <a:lnSpc>
                <a:spcPct val="108500"/>
              </a:lnSpc>
              <a:spcBef>
                <a:spcPts val="5"/>
              </a:spcBef>
            </a:pPr>
            <a:r>
              <a:rPr sz="1400" spc="-10" dirty="0">
                <a:latin typeface="Arial MT"/>
                <a:cs typeface="Arial MT"/>
              </a:rPr>
              <a:t>xxxxxxxxxxxxxxxxxxxxxxxxxxxxxxxxxxxxxxxxxxxxxxxxxxxxxxxxxxxxxxxxxxxx xxxxxxxxxxxxxxxxxxxxxxxxxxxxxxxxxxxxxxxxxxxxxxxxxxxxxxxxxxxxxxxxxxxx xxxxxxxxxxxxxxxxxxxxxxxxxxxxxxxxxxxxxxxxxxxxxxxxxxxxxxxxxxxxxxxxxxxx xxxxxxxxxxxxxxxxxxxxxxxxxxxxxxxxxxxxxxxxxxxxxxxxxxxxxxxxxxxxxxxxxxxx xxxxxxxxxxxxxxxxxxxxxxxxxxxxxxxxxxxxxxxxxxxxxxxxxxxxxxxxxxxxxxxxxxxx xxxxxxxxxxxxxxxxxxxxxxxxxxxxxxxxxxxxxxxxxxxxxxxxxxxxxxxxxxxxxxxxxxxx xxxxxxxxxxxxxxxxxxxxxxxxxxxxxxxxxxxxxxxxxxxxxxxxxxxxxxxxxxxxxxxxxxxx xxxxxxxxxxxxxxxxxxxxxxxxxxxxxxxxxxxxxxxxxxxxxxxxxxxxxxxxxxxxxxxxxxxx xxxxxxxxxxxxxxxxxxxxxxxxxxxxxxxxxxxxxxxxxxxxxxxxxxxxxxxxxxxxxxxxxxxx</a:t>
            </a:r>
            <a:endParaRPr sz="1400">
              <a:latin typeface="Arial MT"/>
              <a:cs typeface="Arial MT"/>
            </a:endParaRPr>
          </a:p>
          <a:p>
            <a:pPr marL="12700" marR="6350">
              <a:lnSpc>
                <a:spcPct val="108700"/>
              </a:lnSpc>
              <a:spcBef>
                <a:spcPts val="254"/>
              </a:spcBef>
            </a:pPr>
            <a:r>
              <a:rPr sz="1400" spc="-10" dirty="0">
                <a:latin typeface="Arial MT"/>
                <a:cs typeface="Arial MT"/>
              </a:rPr>
              <a:t>xxxxxxxxxxxxxxxxxxxxxxxxxxxxxxxxxxxxxxxxxxxxxxxxxxxxxxxxxxxxxxxxxxxx xxxxxxxxxxxxxxxxxxxxxxxxxxxxxxxxxxxxxxxxxxxxxxxxxxxxxxxxxxxxxxxxxxxx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4406653" y="2468392"/>
            <a:ext cx="4623435" cy="2493010"/>
          </a:xfrm>
          <a:custGeom>
            <a:avLst/>
            <a:gdLst/>
            <a:ahLst/>
            <a:cxnLst/>
            <a:rect l="l" t="t" r="r" b="b"/>
            <a:pathLst>
              <a:path w="4623434" h="2493010">
                <a:moveTo>
                  <a:pt x="4623105" y="0"/>
                </a:moveTo>
                <a:lnTo>
                  <a:pt x="0" y="0"/>
                </a:lnTo>
                <a:lnTo>
                  <a:pt x="0" y="2492908"/>
                </a:lnTo>
                <a:lnTo>
                  <a:pt x="4623105" y="2492908"/>
                </a:lnTo>
                <a:lnTo>
                  <a:pt x="4623105" y="0"/>
                </a:lnTo>
                <a:close/>
              </a:path>
            </a:pathLst>
          </a:custGeom>
          <a:solidFill>
            <a:srgbClr val="7325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3536682" y="5527309"/>
            <a:ext cx="6278245" cy="358838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1900" b="1" dirty="0">
                <a:solidFill>
                  <a:srgbClr val="993366"/>
                </a:solidFill>
                <a:latin typeface="Arial"/>
                <a:cs typeface="Arial"/>
              </a:rPr>
              <a:t>CONCLUSÕES</a:t>
            </a:r>
            <a:r>
              <a:rPr sz="1900" b="1" spc="90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900" dirty="0">
                <a:latin typeface="Arial MT"/>
                <a:cs typeface="Arial MT"/>
              </a:rPr>
              <a:t>(Arial</a:t>
            </a:r>
            <a:r>
              <a:rPr sz="1900" spc="100" dirty="0">
                <a:latin typeface="Arial MT"/>
                <a:cs typeface="Arial MT"/>
              </a:rPr>
              <a:t> </a:t>
            </a:r>
            <a:r>
              <a:rPr sz="1900" spc="-25" dirty="0">
                <a:latin typeface="Arial MT"/>
                <a:cs typeface="Arial MT"/>
              </a:rPr>
              <a:t>36)</a:t>
            </a:r>
            <a:endParaRPr sz="1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sz="1900" dirty="0">
                <a:latin typeface="Arial MT"/>
                <a:cs typeface="Arial MT"/>
              </a:rPr>
              <a:t>Conteúdo</a:t>
            </a:r>
            <a:r>
              <a:rPr sz="1900" spc="40" dirty="0">
                <a:latin typeface="Arial MT"/>
                <a:cs typeface="Arial MT"/>
              </a:rPr>
              <a:t> </a:t>
            </a:r>
            <a:r>
              <a:rPr sz="1900" dirty="0">
                <a:latin typeface="Arial MT"/>
                <a:cs typeface="Arial MT"/>
              </a:rPr>
              <a:t>(Arial</a:t>
            </a:r>
            <a:r>
              <a:rPr sz="1900" spc="35" dirty="0">
                <a:latin typeface="Arial MT"/>
                <a:cs typeface="Arial MT"/>
              </a:rPr>
              <a:t> </a:t>
            </a:r>
            <a:r>
              <a:rPr sz="1900" spc="-25" dirty="0">
                <a:latin typeface="Arial MT"/>
                <a:cs typeface="Arial MT"/>
              </a:rPr>
              <a:t>32)</a:t>
            </a:r>
            <a:endParaRPr sz="1900">
              <a:latin typeface="Arial MT"/>
              <a:cs typeface="Arial MT"/>
            </a:endParaRPr>
          </a:p>
          <a:p>
            <a:pPr marL="12700" marR="5080" algn="just">
              <a:lnSpc>
                <a:spcPct val="108500"/>
              </a:lnSpc>
              <a:spcBef>
                <a:spcPts val="385"/>
              </a:spcBef>
            </a:pPr>
            <a:r>
              <a:rPr sz="1400" spc="-10" dirty="0">
                <a:latin typeface="Arial MT"/>
                <a:cs typeface="Arial MT"/>
              </a:rPr>
              <a:t>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</a:t>
            </a:r>
            <a:endParaRPr sz="1400">
              <a:latin typeface="Arial MT"/>
              <a:cs typeface="Arial MT"/>
            </a:endParaRPr>
          </a:p>
          <a:p>
            <a:pPr marL="12700" marR="5080" algn="just">
              <a:lnSpc>
                <a:spcPct val="108500"/>
              </a:lnSpc>
              <a:spcBef>
                <a:spcPts val="260"/>
              </a:spcBef>
            </a:pPr>
            <a:r>
              <a:rPr sz="1400" spc="-10" dirty="0">
                <a:latin typeface="Arial MT"/>
                <a:cs typeface="Arial MT"/>
              </a:rPr>
              <a:t>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536682" y="9605008"/>
            <a:ext cx="6278245" cy="177038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sz="1900" b="1" dirty="0">
                <a:solidFill>
                  <a:srgbClr val="993366"/>
                </a:solidFill>
                <a:latin typeface="Arial"/>
                <a:cs typeface="Arial"/>
              </a:rPr>
              <a:t>REFERÊNCIAS</a:t>
            </a:r>
            <a:r>
              <a:rPr sz="1900" b="1" spc="10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900" dirty="0">
                <a:latin typeface="Arial MT"/>
                <a:cs typeface="Arial MT"/>
              </a:rPr>
              <a:t>(Arial</a:t>
            </a:r>
            <a:r>
              <a:rPr sz="1900" spc="125" dirty="0">
                <a:latin typeface="Arial MT"/>
                <a:cs typeface="Arial MT"/>
              </a:rPr>
              <a:t> </a:t>
            </a:r>
            <a:r>
              <a:rPr sz="1900" spc="-25" dirty="0">
                <a:latin typeface="Arial MT"/>
                <a:cs typeface="Arial MT"/>
              </a:rPr>
              <a:t>36)</a:t>
            </a:r>
            <a:endParaRPr sz="1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sz="1900" dirty="0">
                <a:latin typeface="Arial MT"/>
                <a:cs typeface="Arial MT"/>
              </a:rPr>
              <a:t>Conteúdo</a:t>
            </a:r>
            <a:r>
              <a:rPr sz="1900" spc="35" dirty="0">
                <a:latin typeface="Arial MT"/>
                <a:cs typeface="Arial MT"/>
              </a:rPr>
              <a:t> </a:t>
            </a:r>
            <a:r>
              <a:rPr sz="1900" dirty="0">
                <a:latin typeface="Arial MT"/>
                <a:cs typeface="Arial MT"/>
              </a:rPr>
              <a:t>(</a:t>
            </a:r>
            <a:r>
              <a:rPr sz="1900" spc="-90" dirty="0">
                <a:latin typeface="Arial MT"/>
                <a:cs typeface="Arial MT"/>
              </a:rPr>
              <a:t> </a:t>
            </a:r>
            <a:r>
              <a:rPr sz="1900" dirty="0">
                <a:latin typeface="Arial MT"/>
                <a:cs typeface="Arial MT"/>
              </a:rPr>
              <a:t>Arial</a:t>
            </a:r>
            <a:r>
              <a:rPr sz="1900" spc="25" dirty="0">
                <a:latin typeface="Arial MT"/>
                <a:cs typeface="Arial MT"/>
              </a:rPr>
              <a:t> </a:t>
            </a:r>
            <a:r>
              <a:rPr sz="1900" spc="-25" dirty="0">
                <a:latin typeface="Arial MT"/>
                <a:cs typeface="Arial MT"/>
              </a:rPr>
              <a:t>32)</a:t>
            </a:r>
            <a:endParaRPr sz="1900">
              <a:latin typeface="Arial MT"/>
              <a:cs typeface="Arial MT"/>
            </a:endParaRPr>
          </a:p>
          <a:p>
            <a:pPr marL="12700" marR="5080" algn="just">
              <a:lnSpc>
                <a:spcPct val="116399"/>
              </a:lnSpc>
              <a:spcBef>
                <a:spcPts val="250"/>
              </a:spcBef>
            </a:pPr>
            <a:r>
              <a:rPr sz="1400" spc="-10" dirty="0">
                <a:latin typeface="Arial MT"/>
                <a:cs typeface="Arial MT"/>
              </a:rPr>
              <a:t>xxxxxxxxxxxxxxxxxxxxxxxxxxxxxxxxxxxxxxxxxxxxxxxxxxxxxxxxxxxxxxxxxxxxxx xxxxxxxxxxxxxxxxxxxxxxxxxxxxxxxxxxxxxxxxxxxxxxxxxxxxxxxxxxxxxxxxxxxxxx xxxxxxxxxxxxxxxxxxxxxxxxxxxxxxxxxxxxxxxxxxxxxxxxxxxxxxxxxxxxxxxxxxxxxx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1400" spc="-10" dirty="0">
                <a:latin typeface="Arial MT"/>
                <a:cs typeface="Arial MT"/>
              </a:rPr>
              <a:t>xxxxxxxxxxxxxxxxxxxxxxxxxxxxxxxxxxxxxxxxxxxxxxxxxxxxxxxxxxxxxxxxxxxxxx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028405" y="5051131"/>
            <a:ext cx="3380104" cy="2133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00" dirty="0">
                <a:latin typeface="Arial MT"/>
                <a:cs typeface="Arial MT"/>
              </a:rPr>
              <a:t>Figura</a:t>
            </a:r>
            <a:r>
              <a:rPr sz="1200" spc="7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2</a:t>
            </a:r>
            <a:r>
              <a:rPr sz="1200" spc="7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-</a:t>
            </a:r>
            <a:r>
              <a:rPr sz="1200" spc="7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Fonte:</a:t>
            </a:r>
            <a:r>
              <a:rPr sz="1200" spc="7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SOBRENOME,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ANO.</a:t>
            </a:r>
            <a:r>
              <a:rPr sz="1200" spc="6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(Arial</a:t>
            </a:r>
            <a:r>
              <a:rPr sz="1200" spc="65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28)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01040" y="1759109"/>
            <a:ext cx="19622135" cy="0"/>
          </a:xfrm>
          <a:custGeom>
            <a:avLst/>
            <a:gdLst/>
            <a:ahLst/>
            <a:cxnLst/>
            <a:rect l="l" t="t" r="r" b="b"/>
            <a:pathLst>
              <a:path w="19622135">
                <a:moveTo>
                  <a:pt x="0" y="0"/>
                </a:moveTo>
                <a:lnTo>
                  <a:pt x="19621601" y="0"/>
                </a:lnTo>
              </a:path>
            </a:pathLst>
          </a:custGeom>
          <a:ln w="33506">
            <a:solidFill>
              <a:srgbClr val="732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object 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94713" y="467811"/>
            <a:ext cx="764849" cy="1130017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1665" y="475629"/>
            <a:ext cx="1847790" cy="1114436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383727" y="520343"/>
            <a:ext cx="1434143" cy="1045020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5063798" y="491940"/>
            <a:ext cx="984222" cy="1081815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8137193" y="475741"/>
            <a:ext cx="1625136" cy="1114101"/>
          </a:xfrm>
          <a:prstGeom prst="rect">
            <a:avLst/>
          </a:prstGeom>
        </p:spPr>
      </p:pic>
      <p:sp>
        <p:nvSpPr>
          <p:cNvPr id="18" name="object 18"/>
          <p:cNvSpPr/>
          <p:nvPr/>
        </p:nvSpPr>
        <p:spPr>
          <a:xfrm>
            <a:off x="291509" y="11421362"/>
            <a:ext cx="19622135" cy="0"/>
          </a:xfrm>
          <a:custGeom>
            <a:avLst/>
            <a:gdLst/>
            <a:ahLst/>
            <a:cxnLst/>
            <a:rect l="l" t="t" r="r" b="b"/>
            <a:pathLst>
              <a:path w="19622135">
                <a:moveTo>
                  <a:pt x="0" y="0"/>
                </a:moveTo>
                <a:lnTo>
                  <a:pt x="19621601" y="0"/>
                </a:lnTo>
              </a:path>
            </a:pathLst>
          </a:custGeom>
          <a:ln w="33506">
            <a:solidFill>
              <a:srgbClr val="732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9439186" y="2179429"/>
            <a:ext cx="1224280" cy="2133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00" dirty="0">
                <a:latin typeface="Arial MT"/>
                <a:cs typeface="Arial MT"/>
              </a:rPr>
              <a:t>Título:</a:t>
            </a:r>
            <a:r>
              <a:rPr sz="1200" spc="4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(Arial,</a:t>
            </a:r>
            <a:r>
              <a:rPr sz="1200" spc="45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28)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6105985" y="2179429"/>
            <a:ext cx="1224280" cy="2133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00" dirty="0">
                <a:latin typeface="Arial MT"/>
                <a:cs typeface="Arial MT"/>
              </a:rPr>
              <a:t>Título:</a:t>
            </a:r>
            <a:r>
              <a:rPr sz="1200" spc="4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(Arial,</a:t>
            </a:r>
            <a:r>
              <a:rPr sz="1200" spc="45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28)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196</Words>
  <Application>Microsoft Macintosh PowerPoint</Application>
  <PresentationFormat>Personalizar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Arial MT</vt:lpstr>
      <vt:lpstr>Calibri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Claudia</dc:creator>
  <cp:lastModifiedBy>Clara Silva Batista</cp:lastModifiedBy>
  <cp:revision>1</cp:revision>
  <dcterms:created xsi:type="dcterms:W3CDTF">2026-06-10T20:47:21Z</dcterms:created>
  <dcterms:modified xsi:type="dcterms:W3CDTF">2026-06-10T20:48:01Z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2026-06-10T00:00:00Z</vt:filetime>
  </property>
  <property fmtid="{D5CDD505-2E9C-101B-9397-08002B2CF9AE}" pid="4" name="Creator">
    <vt:lpwstr>Microsoft® Publisher 2021</vt:lpwstr>
  </property>
  <property fmtid="{D5CDD505-2E9C-101B-9397-08002B2CF9AE}" pid="5" name="LastSaved">
    <vt:filetime>2026-06-10T00:00:00Z</vt:filetime>
  </property>
  <property fmtid="{D5CDD505-2E9C-101B-9397-08002B2CF9AE}" pid="6" name="Producer">
    <vt:lpwstr>Microsoft® Publisher 2021</vt:lpwstr>
  </property>
</Properties>
</file>