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0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microsoft.com/office/2007/relationships/hdphoto" Target="../media/hdphoto2.wdp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microsoft.com/office/2007/relationships/hdphoto" Target="../media/hdphoto3.wdp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EB4DC3CA-FE8F-4A1F-9133-BF31EA837D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58"/>
          <a:stretch/>
        </p:blipFill>
        <p:spPr>
          <a:xfrm>
            <a:off x="-3000" y="15478"/>
            <a:ext cx="12195001" cy="684252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46986E8-DADB-4438-80DE-8819667C28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52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89593BE-A9B7-4594-B5C8-AF5F97829B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49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EB36D6-2447-43DF-99D9-5B3E93566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F6B1-11BF-4032-89D3-77A47CE7F7EE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DBCF43-F996-49A1-8AEE-C8E4E9034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0CDF-7B2F-4844-84E1-89DBFEB3FEB1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EACEEF2-794C-4D42-956B-AF71B94FF0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1" b="11786"/>
          <a:stretch/>
        </p:blipFill>
        <p:spPr>
          <a:xfrm>
            <a:off x="4202653" y="158750"/>
            <a:ext cx="3418344" cy="111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393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920F6964-8AD6-4708-B7FD-CB1F962791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58"/>
          <a:stretch/>
        </p:blipFill>
        <p:spPr>
          <a:xfrm>
            <a:off x="-3000" y="15478"/>
            <a:ext cx="12195001" cy="684252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9842026-FFF6-4730-964C-1F2863329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A9723AF-1A2E-41BE-B36E-589AA648B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650CE6-7A84-4C81-A70E-563F6E754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F6B1-11BF-4032-89D3-77A47CE7F7EE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0687C6-03ED-48B4-B936-2C099B8EE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1F7E419-D6EB-43C6-A92B-B1F57C4F9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0CDF-7B2F-4844-84E1-89DBFEB3FE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851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CB5F0668-92ED-4FA1-833A-A35A44F7C2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58"/>
          <a:stretch/>
        </p:blipFill>
        <p:spPr>
          <a:xfrm>
            <a:off x="-3000" y="15478"/>
            <a:ext cx="12195001" cy="6842522"/>
          </a:xfrm>
          <a:prstGeom prst="rect">
            <a:avLst/>
          </a:prstGeom>
        </p:spPr>
      </p:pic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2FB852C-DD1A-42B8-BD67-6088584A33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8545DF2-9A85-4161-9F23-7F903F7DF9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BC34039-F483-4A44-B509-50109C413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F6B1-11BF-4032-89D3-77A47CE7F7EE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C63000B-ACD0-42CD-A1D8-EE1C9FE91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F2B4F42-49DF-4D98-9ACC-346B7A80F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0CDF-7B2F-4844-84E1-89DBFEB3FE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894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0AB5476D-6640-4A45-AA36-C615A0EBB7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58"/>
          <a:stretch/>
        </p:blipFill>
        <p:spPr>
          <a:xfrm>
            <a:off x="-3000" y="15478"/>
            <a:ext cx="12195001" cy="684252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BA92C58-62CA-465F-BEB9-CE00E257A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A7A217-89FC-4ADF-BC2C-D1B26D0B9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70733F-93D7-4303-BBD2-E9A1E6CCA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F6B1-11BF-4032-89D3-77A47CE7F7EE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79F9603-8F3A-4660-8190-092ED3AC3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699F05-B657-4221-BA7A-3C32CA209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0CDF-7B2F-4844-84E1-89DBFEB3FE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950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>
            <a:extLst>
              <a:ext uri="{FF2B5EF4-FFF2-40B4-BE49-F238E27FC236}">
                <a16:creationId xmlns:a16="http://schemas.microsoft.com/office/drawing/2014/main" id="{28D5004D-EFE0-42DC-95BF-4C809CAE6A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4"/>
            <a:ext cx="2911119" cy="6858000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5D3B3381-AC4B-46A7-8DDB-BE997D9519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25" b="55258"/>
          <a:stretch/>
        </p:blipFill>
        <p:spPr>
          <a:xfrm>
            <a:off x="5829299" y="15478"/>
            <a:ext cx="6362701" cy="6842522"/>
          </a:xfrm>
          <a:custGeom>
            <a:avLst/>
            <a:gdLst>
              <a:gd name="connsiteX0" fmla="*/ 0 w 6362701"/>
              <a:gd name="connsiteY0" fmla="*/ 0 h 6842522"/>
              <a:gd name="connsiteX1" fmla="*/ 6362701 w 6362701"/>
              <a:gd name="connsiteY1" fmla="*/ 0 h 6842522"/>
              <a:gd name="connsiteX2" fmla="*/ 6362701 w 6362701"/>
              <a:gd name="connsiteY2" fmla="*/ 6842522 h 6842522"/>
              <a:gd name="connsiteX3" fmla="*/ 0 w 6362701"/>
              <a:gd name="connsiteY3" fmla="*/ 6842522 h 6842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62701" h="6842522">
                <a:moveTo>
                  <a:pt x="0" y="0"/>
                </a:moveTo>
                <a:lnTo>
                  <a:pt x="6362701" y="0"/>
                </a:lnTo>
                <a:lnTo>
                  <a:pt x="6362701" y="6842522"/>
                </a:lnTo>
                <a:lnTo>
                  <a:pt x="0" y="6842522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EAB53CA-6050-4525-9087-B56A2D580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85BFA61-CC31-4B1D-A8C9-EB3245D0C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9AA7D3-C2ED-490E-A616-D9C0C1B55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F6B1-11BF-4032-89D3-77A47CE7F7EE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901938A-56BA-49C0-86D3-9029FDE7E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7FCB4BE-BE73-4ED2-BC86-470FECEAB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0CDF-7B2F-4844-84E1-89DBFEB3FE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7853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9CE9AB9F-2B52-483A-BA05-A0C8867779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58"/>
          <a:stretch/>
        </p:blipFill>
        <p:spPr>
          <a:xfrm>
            <a:off x="-3000" y="15478"/>
            <a:ext cx="12195001" cy="684252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5DE4F0D-C727-4F21-A7EE-7789BAA58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54DA40-1D60-4E5B-85B4-EAEC8F9B80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4348CF5-FBE3-4C38-9203-BAC815C77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857C8C1-C720-406A-8BA4-8861BAACF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F6B1-11BF-4032-89D3-77A47CE7F7EE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5F90FA2-EA72-4DED-BA49-FAA257C8D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2E59C79-29D4-4345-B213-86192948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0CDF-7B2F-4844-84E1-89DBFEB3FE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9115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id="{7D1CA135-22AE-4501-86C1-64AA10EF12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58"/>
          <a:stretch/>
        </p:blipFill>
        <p:spPr>
          <a:xfrm>
            <a:off x="-3000" y="15478"/>
            <a:ext cx="12195001" cy="684252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C178832-3551-4AFF-891D-D007D3514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5F413A8-749F-45EA-916E-2173A02FA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D926D82-75DC-4B64-8C90-2F866EFEE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E84BC39-74D5-4F1A-879F-4534028268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5F4CCB2-E96F-4616-82C2-96FB33BAA5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6C7E831-9D53-43CE-A680-F1A1F4AB8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F6B1-11BF-4032-89D3-77A47CE7F7EE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2A8ECD5-19EC-4B7B-8D73-B421021EC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FB77279-80B6-47F3-8D7F-1FDFD2FAF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0CDF-7B2F-4844-84E1-89DBFEB3FE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0115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1B9BC8C9-1FFD-44EB-9246-4DE1A2680C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58"/>
          <a:stretch/>
        </p:blipFill>
        <p:spPr>
          <a:xfrm>
            <a:off x="-3000" y="15478"/>
            <a:ext cx="12195001" cy="6842522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93F08C76-8073-40CF-A0F4-29A9D21C5DA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78"/>
            <a:ext cx="2911119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58EAACA-EA89-49C2-B410-EC1EB15C1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6056" y="365125"/>
            <a:ext cx="8247743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128A7DE-1EA0-461C-863A-72E18D73F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F6B1-11BF-4032-89D3-77A47CE7F7EE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213A7A6-4C35-42C4-B579-E2C4501FE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8F5B0D9-7F8E-471F-A2ED-5408A3ADD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0CDF-7B2F-4844-84E1-89DBFEB3FE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7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DBD6DA6A-4BFF-41F1-9EAA-CCC8A78AB9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58"/>
          <a:stretch/>
        </p:blipFill>
        <p:spPr>
          <a:xfrm>
            <a:off x="-3000" y="15478"/>
            <a:ext cx="12195001" cy="6842522"/>
          </a:xfrm>
          <a:prstGeom prst="rect">
            <a:avLst/>
          </a:prstGeom>
        </p:spPr>
      </p:pic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EE10661-8B9C-4CAB-814F-D46E159E8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F6B1-11BF-4032-89D3-77A47CE7F7EE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A8672FD-12B5-4172-9F7C-560CFC141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C97C94B-2966-4837-B08A-E934A5B39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0CDF-7B2F-4844-84E1-89DBFEB3FE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102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D62C8E8C-9A6A-47DA-82FC-7DEEE6559C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58"/>
          <a:stretch/>
        </p:blipFill>
        <p:spPr>
          <a:xfrm>
            <a:off x="-3000" y="15478"/>
            <a:ext cx="12195001" cy="684252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982DC1F-D753-4BD8-9553-10AF0BBED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33D818-4B9C-455A-89EC-40B8C6AF9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366B0CA-D342-402F-A70D-9F7876056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8023061-27AB-42A2-A41B-595C232F7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F6B1-11BF-4032-89D3-77A47CE7F7EE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341AAD6-4476-46DC-B973-2697732F5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BA76240-5396-4966-8266-39FFB68C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0CDF-7B2F-4844-84E1-89DBFEB3FEB1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611572D0-4C14-4557-AF47-2080C01D42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1849" b="13122"/>
          <a:stretch>
            <a:fillRect/>
          </a:stretch>
        </p:blipFill>
        <p:spPr>
          <a:xfrm>
            <a:off x="9202026" y="899886"/>
            <a:ext cx="2989974" cy="5958115"/>
          </a:xfrm>
          <a:custGeom>
            <a:avLst/>
            <a:gdLst>
              <a:gd name="connsiteX0" fmla="*/ 0 w 2989974"/>
              <a:gd name="connsiteY0" fmla="*/ 0 h 5958115"/>
              <a:gd name="connsiteX1" fmla="*/ 2989974 w 2989974"/>
              <a:gd name="connsiteY1" fmla="*/ 0 h 5958115"/>
              <a:gd name="connsiteX2" fmla="*/ 2989974 w 2989974"/>
              <a:gd name="connsiteY2" fmla="*/ 5958115 h 5958115"/>
              <a:gd name="connsiteX3" fmla="*/ 0 w 2989974"/>
              <a:gd name="connsiteY3" fmla="*/ 5958115 h 5958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9974" h="5958115">
                <a:moveTo>
                  <a:pt x="0" y="0"/>
                </a:moveTo>
                <a:lnTo>
                  <a:pt x="2989974" y="0"/>
                </a:lnTo>
                <a:lnTo>
                  <a:pt x="2989974" y="5958115"/>
                </a:lnTo>
                <a:lnTo>
                  <a:pt x="0" y="595811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2025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DDCAA6C-7F4C-4436-B41D-B782F49D5D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58"/>
          <a:stretch/>
        </p:blipFill>
        <p:spPr>
          <a:xfrm>
            <a:off x="-3000" y="15478"/>
            <a:ext cx="12195001" cy="684252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2F543AD-AD14-4129-A049-1C44CA0FE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FA2D987-C511-4996-B7C7-F39910B897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03FE318-F277-4607-9D64-014277840A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CE0AC01-5479-4122-89B3-AC5B06801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F6B1-11BF-4032-89D3-77A47CE7F7EE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B21E338-E949-42E9-8123-1270790B9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A39D18C-BF6D-44B6-8A8C-4B4BA8F6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0CDF-7B2F-4844-84E1-89DBFEB3FEB1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59A61ED7-633D-4485-9D40-5EE30CD275E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7028729" flipH="1">
            <a:off x="9424271" y="4832352"/>
            <a:ext cx="3321813" cy="2181897"/>
          </a:xfrm>
          <a:custGeom>
            <a:avLst/>
            <a:gdLst>
              <a:gd name="connsiteX0" fmla="*/ 3321813 w 3321813"/>
              <a:gd name="connsiteY0" fmla="*/ 2181897 h 2181897"/>
              <a:gd name="connsiteX1" fmla="*/ 3321813 w 3321813"/>
              <a:gd name="connsiteY1" fmla="*/ 698713 h 2181897"/>
              <a:gd name="connsiteX2" fmla="*/ 1959078 w 3321813"/>
              <a:gd name="connsiteY2" fmla="*/ 0 h 2181897"/>
              <a:gd name="connsiteX3" fmla="*/ 0 w 3321813"/>
              <a:gd name="connsiteY3" fmla="*/ 0 h 2181897"/>
              <a:gd name="connsiteX4" fmla="*/ 0 w 3321813"/>
              <a:gd name="connsiteY4" fmla="*/ 105313 h 2181897"/>
              <a:gd name="connsiteX5" fmla="*/ 869457 w 3321813"/>
              <a:gd name="connsiteY5" fmla="*/ 551108 h 2181897"/>
              <a:gd name="connsiteX6" fmla="*/ 33306 w 3321813"/>
              <a:gd name="connsiteY6" fmla="*/ 2181897 h 2181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21813" h="2181897">
                <a:moveTo>
                  <a:pt x="3321813" y="2181897"/>
                </a:moveTo>
                <a:lnTo>
                  <a:pt x="3321813" y="698713"/>
                </a:lnTo>
                <a:lnTo>
                  <a:pt x="1959078" y="0"/>
                </a:lnTo>
                <a:lnTo>
                  <a:pt x="0" y="0"/>
                </a:lnTo>
                <a:lnTo>
                  <a:pt x="0" y="105313"/>
                </a:lnTo>
                <a:lnTo>
                  <a:pt x="869457" y="551108"/>
                </a:lnTo>
                <a:lnTo>
                  <a:pt x="33306" y="2181897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98216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6D7BAF1-38FE-4EA7-8D1F-161070D90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AAF3A68-7076-4896-8044-DD75766449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64F267-0376-4EE8-9DF5-47E408F06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EF6B1-11BF-4032-89D3-77A47CE7F7EE}" type="datetimeFigureOut">
              <a:rPr lang="pt-BR" smtClean="0"/>
              <a:t>11/11/2024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66E45B5-003E-4D53-8F3E-5B62F18345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2B28000-8C66-42AF-86CE-868F0DE918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80CDF-7B2F-4844-84E1-89DBFEB3FEB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989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6">
              <a:lumMod val="50000"/>
            </a:schemeClr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ítulo 17">
            <a:extLst>
              <a:ext uri="{FF2B5EF4-FFF2-40B4-BE49-F238E27FC236}">
                <a16:creationId xmlns:a16="http://schemas.microsoft.com/office/drawing/2014/main" id="{F9923AD1-5D07-4BE3-8CEC-4D22DA8325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9" name="Subtítulo 18">
            <a:extLst>
              <a:ext uri="{FF2B5EF4-FFF2-40B4-BE49-F238E27FC236}">
                <a16:creationId xmlns:a16="http://schemas.microsoft.com/office/drawing/2014/main" id="{7D7ADE34-6C67-4005-B3B8-8CA6AA383D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Google Shape;95;p1">
            <a:extLst>
              <a:ext uri="{FF2B5EF4-FFF2-40B4-BE49-F238E27FC236}">
                <a16:creationId xmlns:a16="http://schemas.microsoft.com/office/drawing/2014/main" id="{94D08FA5-FA56-4C72-A95C-7ACC6C10B854}"/>
              </a:ext>
            </a:extLst>
          </p:cNvPr>
          <p:cNvSpPr/>
          <p:nvPr/>
        </p:nvSpPr>
        <p:spPr>
          <a:xfrm>
            <a:off x="8546" y="5509354"/>
            <a:ext cx="1302900" cy="1340100"/>
          </a:xfrm>
          <a:prstGeom prst="rect">
            <a:avLst/>
          </a:prstGeom>
          <a:noFill/>
          <a:ln w="9525" cap="flat" cmpd="sng">
            <a:solidFill>
              <a:schemeClr val="tx1">
                <a:lumMod val="95000"/>
                <a:lumOff val="5000"/>
              </a:schemeClr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09DE2BDE-33B2-44A3-81BE-592DFAA13CAF}"/>
              </a:ext>
            </a:extLst>
          </p:cNvPr>
          <p:cNvSpPr txBox="1"/>
          <p:nvPr/>
        </p:nvSpPr>
        <p:spPr>
          <a:xfrm>
            <a:off x="-2395851" y="5846118"/>
            <a:ext cx="6094602" cy="890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Your video -</a:t>
            </a:r>
          </a:p>
          <a:p>
            <a:pPr marR="0" lvl="0" algn="ctr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-US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webcam or </a:t>
            </a:r>
          </a:p>
          <a:p>
            <a:pPr marR="0" lvl="0" algn="ctr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-US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959811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A0C1E11F-B69E-4834-B65C-B2C0E3D0C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1014F7A-1CAE-4C8F-AF37-B92A5910D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1198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5542561-8CED-4F6E-8225-8BFC2E912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id="{D75561E2-7521-4E89-8ABB-6CFF2D4880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1548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E09783AF-4A05-4AB0-BB9C-5198AB799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F6967FB-3383-42F9-861A-A6208036186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9E842219-36A3-4B2A-82D5-BD5042377D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6519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>
            <a:extLst>
              <a:ext uri="{FF2B5EF4-FFF2-40B4-BE49-F238E27FC236}">
                <a16:creationId xmlns:a16="http://schemas.microsoft.com/office/drawing/2014/main" id="{18C0E374-65EB-49DE-A92B-0448C2BE6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6583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DD7CD9BB-1BD6-44CD-9587-8264AABAC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191B042-5FC0-40E9-9DC2-6CEE64B6D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F031F87-48A5-4E02-B7FA-A53D3C3AF17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2080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3DA30681-4755-4C09-9AAD-D074CC84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Imagem 3">
            <a:extLst>
              <a:ext uri="{FF2B5EF4-FFF2-40B4-BE49-F238E27FC236}">
                <a16:creationId xmlns:a16="http://schemas.microsoft.com/office/drawing/2014/main" id="{E5780B16-FC35-4234-A85A-9FEFA0A939BC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23ABDD2-A6E2-4AA2-A29F-02E53E9A2F9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64683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fonte 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6</Words>
  <Application>Microsoft Office PowerPoint</Application>
  <PresentationFormat>Widescreen</PresentationFormat>
  <Paragraphs>3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Bruna Ramirez</dc:creator>
  <cp:lastModifiedBy>Usuario</cp:lastModifiedBy>
  <cp:revision>6</cp:revision>
  <dcterms:created xsi:type="dcterms:W3CDTF">2024-11-05T20:52:34Z</dcterms:created>
  <dcterms:modified xsi:type="dcterms:W3CDTF">2024-11-11T18:28:25Z</dcterms:modified>
</cp:coreProperties>
</file>