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8800425" cy="35999738"/>
  <p:notesSz cx="9144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9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514350"/>
            <a:ext cx="2057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98"/>
              <a:buFont typeface="Calibri"/>
              <a:buNone/>
              <a:defRPr sz="188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/>
            </a:lvl1pPr>
            <a:lvl2pPr lvl="1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None/>
              <a:defRPr sz="6299"/>
            </a:lvl2pPr>
            <a:lvl3pPr lvl="2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3pPr>
            <a:lvl4pPr lvl="3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4pPr>
            <a:lvl5pPr lvl="4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5pPr>
            <a:lvl6pPr lvl="5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6pPr>
            <a:lvl7pPr lvl="6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7pPr>
            <a:lvl8pPr lvl="7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8pPr>
            <a:lvl9pPr lvl="8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79461" y="8583832"/>
            <a:ext cx="22841503" cy="2484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8461295" y="14065664"/>
            <a:ext cx="30508114" cy="621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4138891" y="8035575"/>
            <a:ext cx="30508114" cy="182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98"/>
              <a:buFont typeface="Calibri"/>
              <a:buNone/>
              <a:defRPr sz="188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6299"/>
              <a:buNone/>
              <a:defRPr sz="62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980029" y="9583264"/>
            <a:ext cx="12240181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4580215" y="9583264"/>
            <a:ext cx="12240181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 b="1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None/>
              <a:defRPr sz="6299" b="1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983784" y="13149904"/>
            <a:ext cx="12183928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4580217" y="8824938"/>
            <a:ext cx="12243932" cy="432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 b="1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None/>
              <a:defRPr sz="6299" b="1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4580217" y="13149904"/>
            <a:ext cx="12243932" cy="1934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79"/>
              <a:buFont typeface="Calibri"/>
              <a:buNone/>
              <a:defRPr sz="100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2243932" y="5183304"/>
            <a:ext cx="14580215" cy="2558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868616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0079"/>
              <a:buChar char="•"/>
              <a:defRPr sz="10079"/>
            </a:lvl1pPr>
            <a:lvl2pPr marL="914400" lvl="1" indent="-78860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2pPr>
            <a:lvl3pPr marL="1371600" lvl="2" indent="-70859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3pPr>
            <a:lvl4pPr marL="1828800" lvl="3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4pPr>
            <a:lvl5pPr marL="2286000" lvl="4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5pPr>
            <a:lvl6pPr marL="2743200" lvl="5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6pPr>
            <a:lvl7pPr marL="3200400" lvl="6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7pPr>
            <a:lvl8pPr marL="3657600" lvl="7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8pPr>
            <a:lvl9pPr marL="4114800" lvl="8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983780" y="10799922"/>
            <a:ext cx="9288887" cy="200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79"/>
              <a:buFont typeface="Calibri"/>
              <a:buNone/>
              <a:defRPr sz="100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2243932" y="5183304"/>
            <a:ext cx="14580215" cy="2558314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83780" y="10799922"/>
            <a:ext cx="9288887" cy="2000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59"/>
              <a:buFont typeface="Calibri"/>
              <a:buNone/>
              <a:defRPr sz="138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88606" algn="l" rtl="0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Arial"/>
              <a:buChar char="•"/>
              <a:defRPr sz="88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08596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7559"/>
              <a:buFont typeface="Arial"/>
              <a:buChar char="•"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28586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Font typeface="Arial"/>
              <a:buChar char="•"/>
              <a:defRPr sz="6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title="Frame 4.jpg"/>
          <p:cNvPicPr preferRelativeResize="0"/>
          <p:nvPr/>
        </p:nvPicPr>
        <p:blipFill rotWithShape="1">
          <a:blip r:embed="rId3">
            <a:alphaModFix/>
          </a:blip>
          <a:srcRect l="149" r="149"/>
          <a:stretch/>
        </p:blipFill>
        <p:spPr>
          <a:xfrm>
            <a:off x="93824" y="15478"/>
            <a:ext cx="28706601" cy="36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189247" y="4990673"/>
            <a:ext cx="23215221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 b="1" i="0" u="none" strike="noStrike" cap="non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703791" y="5988956"/>
            <a:ext cx="25809793" cy="307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1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  <a:r>
              <a:rPr lang="pt-BR" sz="5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01</a:t>
            </a:r>
            <a:r>
              <a:rPr lang="pt-BR" sz="51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5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51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  <a:r>
              <a:rPr lang="pt-BR" sz="5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02</a:t>
            </a:r>
            <a:r>
              <a:rPr lang="pt-BR" sz="51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5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pt-BR" sz="51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</a:t>
            </a:r>
            <a:r>
              <a:rPr lang="pt-BR" sz="5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03</a:t>
            </a:r>
            <a:r>
              <a:rPr lang="pt-BR" sz="51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5100" b="0" i="0" u="none" strike="noStrike" cap="none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email@aaa.com.br (</a:t>
            </a:r>
            <a:r>
              <a:rPr lang="pt-BR" sz="4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4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Author´s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4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pt-BR" sz="5867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42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4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01, </a:t>
            </a:r>
            <a:r>
              <a:rPr lang="pt-BR" sz="42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4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02, City, </a:t>
            </a:r>
            <a:r>
              <a:rPr lang="pt-BR" sz="4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r>
              <a:rPr lang="pt-BR" sz="4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Country.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2603098" y="9152052"/>
            <a:ext cx="1238092" cy="61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1">
              <a:solidFill>
                <a:srgbClr val="2F549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5233536" y="9148216"/>
            <a:ext cx="6686801" cy="133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523701" y="21044677"/>
            <a:ext cx="12876512" cy="1344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preference to schemes and illustrations to describe the procedures employed in your work.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ononononononononononononononononononononononononononononononononononononononononononononononononononononononononononononononononononononononononononononononononononononononononononononononononononononononononononononononononononononononononononononononononon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nonononononon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5272853" y="10081223"/>
            <a:ext cx="1254574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 excessive use of text. Give preference to tables and figures to describe the results from your work. Nononononononononononononononononononononononononononononononononononononononononononononononononononononononononononononononononononononononononononononononononononononononononononononononononononononononononononononononononononononononononono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Nononononononononnononononononnonoonnononononononono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566092" y="20114197"/>
            <a:ext cx="8375299" cy="131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AND METHODS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526593" y="14310314"/>
            <a:ext cx="4133162" cy="142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585324" y="9060204"/>
            <a:ext cx="4735938" cy="102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523700" y="10132680"/>
            <a:ext cx="1287651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write a short introduction.  Avoid writing a long text  Nononononononononononononononononononononononononononononononononononononononononononononononononononononononononon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5226916" y="24835706"/>
            <a:ext cx="5156583" cy="77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 rot="10800000" flipH="1">
            <a:off x="1457867" y="9811385"/>
            <a:ext cx="12876512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523700" y="15276849"/>
            <a:ext cx="1287651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nononononononononononononononononononononononononononononononononononononononononononononononononononononononononononononononononononononononononononononononononononononononononononononononononononononononononononononononononononononononononononononononononononon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no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5226916" y="13987088"/>
            <a:ext cx="12381407" cy="3333121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5218345" y="25837373"/>
            <a:ext cx="1254574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give bullet point that convey the core findings of your research. Nonononononononononononononononononononononononononononononon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Nonononononononononononononononononononononononononononononononononononononononononononononononononononononononononononono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749926" y="404025"/>
            <a:ext cx="5290746" cy="3645702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4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Logo (6,5cm height) of your institution</a:t>
            </a:r>
            <a:endParaRPr sz="5334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2589740" y="415110"/>
            <a:ext cx="5290746" cy="3645702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4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Logo (6,5cm height) of your institution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0" y="4234009"/>
            <a:ext cx="28800425" cy="457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0800000" flipH="1">
            <a:off x="15334746" y="9813510"/>
            <a:ext cx="12532624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800000" flipH="1">
            <a:off x="1602533" y="14982337"/>
            <a:ext cx="12876512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1602533" y="20853564"/>
            <a:ext cx="12876512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5226915" y="17515745"/>
            <a:ext cx="123814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Nononononnonononononononononononononononononnononononononono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15272853" y="18461974"/>
            <a:ext cx="12381407" cy="5101504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288808" y="23828887"/>
            <a:ext cx="123340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93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</a:t>
            </a: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noonononononononononononononononon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/>
          <p:nvPr/>
        </p:nvSpPr>
        <p:spPr>
          <a:xfrm rot="10800000" flipH="1">
            <a:off x="15226916" y="25534172"/>
            <a:ext cx="12532624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5334745" y="28036631"/>
            <a:ext cx="7677655" cy="5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5334746" y="31014909"/>
            <a:ext cx="4022780" cy="70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10800000" flipH="1">
            <a:off x="15334746" y="31718692"/>
            <a:ext cx="12532624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5334746" y="29025858"/>
            <a:ext cx="12545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forget to cite the funding agencies. Nonononononononononononononononononononononononononononononononononononononononononononononononononononononononononononononononononononononononononononononononononononononononononononononononononononononononononono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15334746" y="31873519"/>
            <a:ext cx="125457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add a small list (up to 5 references) for the work presented.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Nonononononononononononononononononononononononononononononononononononononononononnonononononononononononononononononononononononononononononononononoonononononononononononononononononononononononononononononononono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 rot="10800000" flipH="1">
            <a:off x="15351888" y="28732581"/>
            <a:ext cx="12532624" cy="6096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5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3" title="image 1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4846" y="211221"/>
            <a:ext cx="5156575" cy="449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165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Arial</vt:lpstr>
      <vt:lpstr>Lato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Usuario</cp:lastModifiedBy>
  <cp:revision>3</cp:revision>
  <dcterms:modified xsi:type="dcterms:W3CDTF">2025-07-30T13:51:48Z</dcterms:modified>
</cp:coreProperties>
</file>