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Agrupar 14">
            <a:extLst>
              <a:ext uri="{FF2B5EF4-FFF2-40B4-BE49-F238E27FC236}">
                <a16:creationId xmlns:a16="http://schemas.microsoft.com/office/drawing/2014/main" id="{E000DC0A-5CE8-3179-8BB3-5C844F74B719}"/>
              </a:ext>
            </a:extLst>
          </p:cNvPr>
          <p:cNvGrpSpPr/>
          <p:nvPr userDrawn="1"/>
        </p:nvGrpSpPr>
        <p:grpSpPr>
          <a:xfrm>
            <a:off x="0" y="6246485"/>
            <a:ext cx="12192000" cy="643429"/>
            <a:chOff x="0" y="6246485"/>
            <a:chExt cx="12192000" cy="643429"/>
          </a:xfrm>
        </p:grpSpPr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B61868D5-2ACC-4711-915E-C1BDFC05B958}"/>
                </a:ext>
              </a:extLst>
            </p:cNvPr>
            <p:cNvSpPr/>
            <p:nvPr userDrawn="1"/>
          </p:nvSpPr>
          <p:spPr>
            <a:xfrm flipV="1">
              <a:off x="0" y="6246485"/>
              <a:ext cx="12192000" cy="174681"/>
            </a:xfrm>
            <a:prstGeom prst="rect">
              <a:avLst/>
            </a:prstGeom>
            <a:solidFill>
              <a:srgbClr val="FED803"/>
            </a:solidFill>
            <a:ln>
              <a:solidFill>
                <a:srgbClr val="FED80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10C45AA5-85A2-075B-4A26-FA9BE4045628}"/>
                </a:ext>
              </a:extLst>
            </p:cNvPr>
            <p:cNvSpPr/>
            <p:nvPr userDrawn="1"/>
          </p:nvSpPr>
          <p:spPr>
            <a:xfrm>
              <a:off x="0" y="6305348"/>
              <a:ext cx="12192000" cy="584566"/>
            </a:xfrm>
            <a:prstGeom prst="rect">
              <a:avLst/>
            </a:prstGeom>
            <a:solidFill>
              <a:srgbClr val="29519C"/>
            </a:solidFill>
            <a:ln>
              <a:solidFill>
                <a:srgbClr val="29519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Retângulo 8">
            <a:extLst>
              <a:ext uri="{FF2B5EF4-FFF2-40B4-BE49-F238E27FC236}">
                <a16:creationId xmlns:a16="http://schemas.microsoft.com/office/drawing/2014/main" id="{B5A73B59-D0B5-B556-66E9-07FBFD924776}"/>
              </a:ext>
            </a:extLst>
          </p:cNvPr>
          <p:cNvSpPr/>
          <p:nvPr/>
        </p:nvSpPr>
        <p:spPr>
          <a:xfrm flipV="1">
            <a:off x="0" y="1501031"/>
            <a:ext cx="12192000" cy="174681"/>
          </a:xfrm>
          <a:prstGeom prst="rect">
            <a:avLst/>
          </a:prstGeom>
          <a:solidFill>
            <a:srgbClr val="FED803"/>
          </a:solidFill>
          <a:ln>
            <a:solidFill>
              <a:srgbClr val="FED80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39F393AA-B3E4-E4D7-72A1-EF62D1004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31" b="1606"/>
          <a:stretch>
            <a:fillRect/>
          </a:stretch>
        </p:blipFill>
        <p:spPr>
          <a:xfrm>
            <a:off x="0" y="958478"/>
            <a:ext cx="12205648" cy="67376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103B6884-5A99-A2E1-3183-C0866C51C225}"/>
              </a:ext>
            </a:extLst>
          </p:cNvPr>
          <p:cNvSpPr/>
          <p:nvPr userDrawn="1"/>
        </p:nvSpPr>
        <p:spPr>
          <a:xfrm>
            <a:off x="0" y="0"/>
            <a:ext cx="12192000" cy="1173897"/>
          </a:xfrm>
          <a:prstGeom prst="rect">
            <a:avLst/>
          </a:prstGeom>
          <a:solidFill>
            <a:srgbClr val="29519C"/>
          </a:solidFill>
          <a:ln>
            <a:solidFill>
              <a:srgbClr val="2951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000FE80E-1658-D82D-4F80-37F2C34CE4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2" t="23333" r="17106" b="20405"/>
          <a:stretch>
            <a:fillRect/>
          </a:stretch>
        </p:blipFill>
        <p:spPr>
          <a:xfrm>
            <a:off x="176462" y="-36849"/>
            <a:ext cx="2908261" cy="1413117"/>
          </a:xfrm>
          <a:prstGeom prst="rect">
            <a:avLst/>
          </a:prstGeom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87AD0091-C35F-70BB-91C0-DD63D29415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887" y="73112"/>
            <a:ext cx="1736993" cy="137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D330DDD-08DD-F2D4-62E0-0C7A1068B7D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75422" y="2779146"/>
            <a:ext cx="9919457" cy="1167918"/>
          </a:xfrm>
        </p:spPr>
        <p:txBody>
          <a:bodyPr anchor="ctr">
            <a:normAutofit/>
          </a:bodyPr>
          <a:lstStyle>
            <a:lvl1pPr algn="l">
              <a:defRPr sz="4800" b="1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t-BR" dirty="0"/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5761AB-4A95-E34A-D34E-56CF38B93DE9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275422" y="4585002"/>
            <a:ext cx="9232136" cy="1082407"/>
          </a:xfr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Autor UM*; Autor DOIS; Autor TRÊS; Autor QUATRO, Autor CINCO; ....; Autor </a:t>
            </a:r>
            <a:r>
              <a:rPr lang="pt-BR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pt-BR" sz="2400" baseline="30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endParaRPr lang="en-GB" sz="2400" baseline="30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1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Agrupar 6">
            <a:extLst>
              <a:ext uri="{FF2B5EF4-FFF2-40B4-BE49-F238E27FC236}">
                <a16:creationId xmlns:a16="http://schemas.microsoft.com/office/drawing/2014/main" id="{864B2140-CF1C-1E63-ACB7-88B7B5DC6E5A}"/>
              </a:ext>
            </a:extLst>
          </p:cNvPr>
          <p:cNvGrpSpPr/>
          <p:nvPr userDrawn="1"/>
        </p:nvGrpSpPr>
        <p:grpSpPr>
          <a:xfrm>
            <a:off x="0" y="6132847"/>
            <a:ext cx="12192000" cy="762001"/>
            <a:chOff x="0" y="6132847"/>
            <a:chExt cx="12192000" cy="762001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0CBE1B8C-EFA5-20CD-C23A-5D180FE480EC}"/>
                </a:ext>
              </a:extLst>
            </p:cNvPr>
            <p:cNvSpPr/>
            <p:nvPr userDrawn="1"/>
          </p:nvSpPr>
          <p:spPr>
            <a:xfrm>
              <a:off x="0" y="6132847"/>
              <a:ext cx="12192000" cy="88232"/>
            </a:xfrm>
            <a:prstGeom prst="rect">
              <a:avLst/>
            </a:prstGeom>
            <a:solidFill>
              <a:srgbClr val="FED803"/>
            </a:solidFill>
            <a:ln>
              <a:solidFill>
                <a:srgbClr val="FED80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452A1AD3-F350-F25C-9D0C-E91364BED9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931" b="1606"/>
            <a:stretch>
              <a:fillRect/>
            </a:stretch>
          </p:blipFill>
          <p:spPr>
            <a:xfrm>
              <a:off x="0" y="6221079"/>
              <a:ext cx="12192000" cy="673769"/>
            </a:xfrm>
            <a:prstGeom prst="rect">
              <a:avLst/>
            </a:prstGeom>
          </p:spPr>
        </p:pic>
      </p:grpSp>
      <p:sp>
        <p:nvSpPr>
          <p:cNvPr id="10" name="Espaço Reservado para Número de Slide 10">
            <a:extLst>
              <a:ext uri="{FF2B5EF4-FFF2-40B4-BE49-F238E27FC236}">
                <a16:creationId xmlns:a16="http://schemas.microsoft.com/office/drawing/2014/main" id="{2F15815E-77C8-3ECF-3AC6-3F3A5F6C905A}"/>
              </a:ext>
            </a:extLst>
          </p:cNvPr>
          <p:cNvSpPr txBox="1">
            <a:spLocks/>
          </p:cNvSpPr>
          <p:nvPr userDrawn="1"/>
        </p:nvSpPr>
        <p:spPr>
          <a:xfrm>
            <a:off x="8610600" y="639319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B062FB-8C73-4F79-8830-CFBD34F17286}" type="slidenum">
              <a:rPr lang="pt-BR" sz="1800" b="1" smtClean="0">
                <a:solidFill>
                  <a:srgbClr val="FED80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/>
              <a:t>‹nº›</a:t>
            </a:fld>
            <a:endParaRPr lang="pt-BR" sz="1800" b="1" dirty="0">
              <a:solidFill>
                <a:srgbClr val="FED80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8BEA7CD-A619-C8A1-ACC8-CCEB3594C3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3725" y="365125"/>
            <a:ext cx="10168569" cy="1325563"/>
          </a:xfrm>
        </p:spPr>
        <p:txBody>
          <a:bodyPr/>
          <a:lstStyle>
            <a:lvl1pPr>
              <a:defRPr b="1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t-BR" dirty="0"/>
              <a:t>Título da Sessão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477149-DACF-31AF-C28A-80BA506E8FA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3725" y="1825625"/>
            <a:ext cx="10880075" cy="4351338"/>
          </a:xfrm>
        </p:spPr>
        <p:txBody>
          <a:bodyPr>
            <a:normAutofit/>
          </a:bodyPr>
          <a:lstStyle>
            <a:lvl1pPr marL="228600" indent="-228600">
              <a:buClr>
                <a:srgbClr val="29519C"/>
              </a:buClr>
              <a:buSzPct val="75000"/>
              <a:buFont typeface="Wingdings" panose="05000000000000000000" pitchFamily="2" charset="2"/>
              <a:buChar char="q"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buClr>
                <a:srgbClr val="29519C"/>
              </a:buClr>
              <a:buSzPct val="75000"/>
              <a:buFont typeface="Wingdings" panose="05000000000000000000" pitchFamily="2" charset="2"/>
              <a:buChar char="q"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</a:lstStyle>
          <a:p>
            <a:pPr lvl="0"/>
            <a:r>
              <a:rPr lang="pt-BR" dirty="0"/>
              <a:t> Clique para editar os estilos de texto Mestres</a:t>
            </a:r>
          </a:p>
          <a:p>
            <a:pPr lvl="1"/>
            <a:r>
              <a:rPr lang="pt-BR" dirty="0"/>
              <a:t> Segundo nível</a:t>
            </a:r>
          </a:p>
        </p:txBody>
      </p:sp>
      <p:pic>
        <p:nvPicPr>
          <p:cNvPr id="11" name="Picture 2" descr="CBGq 2025">
            <a:extLst>
              <a:ext uri="{FF2B5EF4-FFF2-40B4-BE49-F238E27FC236}">
                <a16:creationId xmlns:a16="http://schemas.microsoft.com/office/drawing/2014/main" id="{D9446AB3-24B1-E276-2500-6AD02F62471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6" r="13817"/>
          <a:stretch>
            <a:fillRect/>
          </a:stretch>
        </p:blipFill>
        <p:spPr bwMode="auto">
          <a:xfrm>
            <a:off x="11096739" y="0"/>
            <a:ext cx="1046603" cy="148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63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9C592A69-7FC3-C492-275B-063FE961A67B}"/>
              </a:ext>
            </a:extLst>
          </p:cNvPr>
          <p:cNvGrpSpPr/>
          <p:nvPr userDrawn="1"/>
        </p:nvGrpSpPr>
        <p:grpSpPr>
          <a:xfrm>
            <a:off x="0" y="6132847"/>
            <a:ext cx="12192000" cy="762001"/>
            <a:chOff x="0" y="6132847"/>
            <a:chExt cx="12192000" cy="762001"/>
          </a:xfrm>
        </p:grpSpPr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596F99A2-EBBE-32EF-A3CC-8AFB567253D0}"/>
                </a:ext>
              </a:extLst>
            </p:cNvPr>
            <p:cNvSpPr/>
            <p:nvPr userDrawn="1"/>
          </p:nvSpPr>
          <p:spPr>
            <a:xfrm>
              <a:off x="0" y="6132847"/>
              <a:ext cx="12192000" cy="88232"/>
            </a:xfrm>
            <a:prstGeom prst="rect">
              <a:avLst/>
            </a:prstGeom>
            <a:solidFill>
              <a:srgbClr val="FED803"/>
            </a:solidFill>
            <a:ln>
              <a:solidFill>
                <a:srgbClr val="FED80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7C9C5B5F-0A2B-9789-02E2-CF135331FE1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931" b="1606"/>
            <a:stretch>
              <a:fillRect/>
            </a:stretch>
          </p:blipFill>
          <p:spPr>
            <a:xfrm>
              <a:off x="0" y="6221079"/>
              <a:ext cx="12192000" cy="673769"/>
            </a:xfrm>
            <a:prstGeom prst="rect">
              <a:avLst/>
            </a:prstGeom>
          </p:spPr>
        </p:pic>
      </p:grpSp>
      <p:sp>
        <p:nvSpPr>
          <p:cNvPr id="8" name="Espaço Reservado para Número de Slide 10">
            <a:extLst>
              <a:ext uri="{FF2B5EF4-FFF2-40B4-BE49-F238E27FC236}">
                <a16:creationId xmlns:a16="http://schemas.microsoft.com/office/drawing/2014/main" id="{1B27134C-3582-AB2F-63C2-3EFDCF3A6A27}"/>
              </a:ext>
            </a:extLst>
          </p:cNvPr>
          <p:cNvSpPr txBox="1">
            <a:spLocks/>
          </p:cNvSpPr>
          <p:nvPr userDrawn="1"/>
        </p:nvSpPr>
        <p:spPr>
          <a:xfrm>
            <a:off x="8610600" y="639319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B062FB-8C73-4F79-8830-CFBD34F17286}" type="slidenum">
              <a:rPr lang="pt-BR" sz="1800" b="1" smtClean="0">
                <a:solidFill>
                  <a:srgbClr val="FED80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/>
              <a:t>‹nº›</a:t>
            </a:fld>
            <a:endParaRPr lang="pt-BR" sz="1800" b="1" dirty="0">
              <a:solidFill>
                <a:srgbClr val="FED80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 descr="CBGq 2025">
            <a:extLst>
              <a:ext uri="{FF2B5EF4-FFF2-40B4-BE49-F238E27FC236}">
                <a16:creationId xmlns:a16="http://schemas.microsoft.com/office/drawing/2014/main" id="{136A62AD-3AA2-D35A-E6D7-970C5BE5AB7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6" r="13817"/>
          <a:stretch>
            <a:fillRect/>
          </a:stretch>
        </p:blipFill>
        <p:spPr bwMode="auto">
          <a:xfrm>
            <a:off x="11096739" y="0"/>
            <a:ext cx="1046603" cy="148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57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2200B19-8D95-7E3B-291A-4DDC324BC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209377-B09A-A52C-4D20-4363C4359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B4D88D-37E4-1879-8539-932D8C25A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4B592-6F21-43ED-8460-B9AA3055B0E6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E638DE-4AEE-67A7-EDEA-6E0E9E09D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27041D-2A78-66C3-C054-972BFF7F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F5FBE-D974-4FF6-88AD-BD20CF81BA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06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3DD33-B8E4-E3BD-24CD-C7496B69BA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5C1EA-78FF-97E7-EBA0-22C55B987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421" y="4585002"/>
            <a:ext cx="9919457" cy="108240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9FC338B-ABDC-5450-526D-A52CF5D561D7}"/>
              </a:ext>
            </a:extLst>
          </p:cNvPr>
          <p:cNvSpPr/>
          <p:nvPr/>
        </p:nvSpPr>
        <p:spPr>
          <a:xfrm>
            <a:off x="10585938" y="1735016"/>
            <a:ext cx="1260000" cy="1260000"/>
          </a:xfrm>
          <a:prstGeom prst="rect">
            <a:avLst/>
          </a:prstGeom>
          <a:noFill/>
          <a:ln w="28575">
            <a:solidFill>
              <a:srgbClr val="29519C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Logo Institucional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455AE2D-DA93-5D9F-D6B4-D70789E77135}"/>
              </a:ext>
            </a:extLst>
          </p:cNvPr>
          <p:cNvSpPr txBox="1"/>
          <p:nvPr/>
        </p:nvSpPr>
        <p:spPr>
          <a:xfrm>
            <a:off x="6096001" y="6382187"/>
            <a:ext cx="5915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2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*E-mail do apresentador</a:t>
            </a:r>
          </a:p>
        </p:txBody>
      </p:sp>
    </p:spTree>
    <p:extLst>
      <p:ext uri="{BB962C8B-B14F-4D97-AF65-F5344CB8AC3E}">
        <p14:creationId xmlns:p14="http://schemas.microsoft.com/office/powerpoint/2010/main" val="272987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FD17D4-8552-495F-4C5F-1B1E4E625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20C551-A016-A069-B4DC-586C7846D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09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4763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Sandro Mauri</dc:creator>
  <cp:lastModifiedBy>Sandro Mauri</cp:lastModifiedBy>
  <cp:revision>3</cp:revision>
  <dcterms:created xsi:type="dcterms:W3CDTF">2025-07-01T13:53:09Z</dcterms:created>
  <dcterms:modified xsi:type="dcterms:W3CDTF">2025-07-01T15:16:56Z</dcterms:modified>
</cp:coreProperties>
</file>