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803"/>
    <a:srgbClr val="295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>
        <p:scale>
          <a:sx n="40" d="100"/>
          <a:sy n="40" d="100"/>
        </p:scale>
        <p:origin x="-1248" y="-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7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933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11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60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306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69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78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7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207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0364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25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C7254-3AA8-4219-A0CA-FC91AAB996B9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46927-116D-4840-A647-AB14693BCC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5459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26EE143-58D7-F709-D075-590D02BA8D3D}"/>
              </a:ext>
            </a:extLst>
          </p:cNvPr>
          <p:cNvSpPr txBox="1"/>
          <p:nvPr/>
        </p:nvSpPr>
        <p:spPr>
          <a:xfrm>
            <a:off x="720000" y="10193185"/>
            <a:ext cx="15120000" cy="917239"/>
          </a:xfrm>
          <a:prstGeom prst="rect">
            <a:avLst/>
          </a:prstGeom>
          <a:solidFill>
            <a:srgbClr val="29519C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INTRODUÇÃO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5F435E3-6382-4229-14F1-568A6210E1CD}"/>
              </a:ext>
            </a:extLst>
          </p:cNvPr>
          <p:cNvSpPr txBox="1"/>
          <p:nvPr/>
        </p:nvSpPr>
        <p:spPr>
          <a:xfrm>
            <a:off x="719999" y="22297611"/>
            <a:ext cx="15120000" cy="917239"/>
          </a:xfrm>
          <a:prstGeom prst="rect">
            <a:avLst/>
          </a:prstGeom>
          <a:solidFill>
            <a:srgbClr val="29519C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MATERIAIS E MÉTODOS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A2C9142-1F76-1C7A-A43F-59ED0ACC78F3}"/>
              </a:ext>
            </a:extLst>
          </p:cNvPr>
          <p:cNvSpPr txBox="1"/>
          <p:nvPr/>
        </p:nvSpPr>
        <p:spPr>
          <a:xfrm>
            <a:off x="719999" y="11287668"/>
            <a:ext cx="15120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just"/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	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et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indent="-720000" algn="just"/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	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Duis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esse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eu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est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pt-BR" sz="32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28D2B64-BD25-EAD1-941C-5769CACED6AF}"/>
              </a:ext>
            </a:extLst>
          </p:cNvPr>
          <p:cNvSpPr txBox="1"/>
          <p:nvPr/>
        </p:nvSpPr>
        <p:spPr>
          <a:xfrm>
            <a:off x="16559290" y="37900992"/>
            <a:ext cx="15031538" cy="834716"/>
          </a:xfrm>
          <a:prstGeom prst="rect">
            <a:avLst/>
          </a:prstGeom>
          <a:solidFill>
            <a:srgbClr val="29519C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APOIO/AGRADECIMENTOS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9EDD70D6-46AC-C530-2E85-B144AF36FDE5}"/>
              </a:ext>
            </a:extLst>
          </p:cNvPr>
          <p:cNvSpPr txBox="1"/>
          <p:nvPr/>
        </p:nvSpPr>
        <p:spPr>
          <a:xfrm>
            <a:off x="873439" y="30920635"/>
            <a:ext cx="15068356" cy="917239"/>
          </a:xfrm>
          <a:prstGeom prst="rect">
            <a:avLst/>
          </a:prstGeom>
          <a:solidFill>
            <a:srgbClr val="29519C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RESULTADOS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120BDA92-0B41-C16D-BA11-849127037ADA}"/>
              </a:ext>
            </a:extLst>
          </p:cNvPr>
          <p:cNvSpPr txBox="1"/>
          <p:nvPr/>
        </p:nvSpPr>
        <p:spPr>
          <a:xfrm>
            <a:off x="16470830" y="23445680"/>
            <a:ext cx="15120000" cy="917239"/>
          </a:xfrm>
          <a:prstGeom prst="rect">
            <a:avLst/>
          </a:prstGeom>
          <a:solidFill>
            <a:srgbClr val="29519C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DISCUSSÔES E CONCLUSÕES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B40391EC-28E1-0D22-D7BA-07DAEB525F32}"/>
              </a:ext>
            </a:extLst>
          </p:cNvPr>
          <p:cNvSpPr/>
          <p:nvPr/>
        </p:nvSpPr>
        <p:spPr>
          <a:xfrm>
            <a:off x="5571460" y="15199968"/>
            <a:ext cx="10268539" cy="6278576"/>
          </a:xfrm>
          <a:prstGeom prst="rect">
            <a:avLst/>
          </a:prstGeom>
          <a:noFill/>
          <a:ln w="38100">
            <a:solidFill>
              <a:srgbClr val="29519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Ex.: Figura 01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E51DAA61-E3F9-E4F5-FF86-6492331C1B63}"/>
              </a:ext>
            </a:extLst>
          </p:cNvPr>
          <p:cNvSpPr txBox="1"/>
          <p:nvPr/>
        </p:nvSpPr>
        <p:spPr>
          <a:xfrm>
            <a:off x="14417586" y="-16952788"/>
            <a:ext cx="323992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XX Congresso Brasileiro de Geoquímica</a:t>
            </a:r>
          </a:p>
          <a:p>
            <a:pPr algn="ctr"/>
            <a:r>
              <a:rPr lang="pt-BR" sz="5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Armação dos Búzios, 10 a 13 de agosto de 2025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E4BB8D28-60D3-387B-CBFF-D8F9153EDCCC}"/>
              </a:ext>
            </a:extLst>
          </p:cNvPr>
          <p:cNvSpPr/>
          <p:nvPr/>
        </p:nvSpPr>
        <p:spPr>
          <a:xfrm>
            <a:off x="719999" y="5411653"/>
            <a:ext cx="2880000" cy="4158315"/>
          </a:xfrm>
          <a:prstGeom prst="rect">
            <a:avLst/>
          </a:prstGeom>
          <a:noFill/>
          <a:ln w="38100">
            <a:solidFill>
              <a:srgbClr val="29519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5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Logo institucional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72E954C-AEA5-54BB-31F0-4D95E72B54D5}"/>
              </a:ext>
            </a:extLst>
          </p:cNvPr>
          <p:cNvSpPr txBox="1"/>
          <p:nvPr/>
        </p:nvSpPr>
        <p:spPr>
          <a:xfrm>
            <a:off x="4049486" y="5138984"/>
            <a:ext cx="27541344" cy="120597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5400" b="1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 DO TRABALHO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F277199-330B-7FA2-3907-B56AE63726FB}"/>
              </a:ext>
            </a:extLst>
          </p:cNvPr>
          <p:cNvSpPr txBox="1"/>
          <p:nvPr/>
        </p:nvSpPr>
        <p:spPr>
          <a:xfrm>
            <a:off x="4049486" y="7304437"/>
            <a:ext cx="27797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Autor UM</a:t>
            </a:r>
            <a:r>
              <a:rPr lang="pt-BR" sz="32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pt-BR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*, Autor DOIS</a:t>
            </a:r>
            <a:r>
              <a:rPr lang="pt-BR" sz="32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pt-BR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Autor TRÊS</a:t>
            </a:r>
            <a:r>
              <a:rPr lang="pt-BR" sz="32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pt-BR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Autor QUATRO</a:t>
            </a:r>
            <a:r>
              <a:rPr lang="pt-BR" sz="32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pt-BR" sz="3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...., Autor </a:t>
            </a:r>
            <a:r>
              <a:rPr lang="pt-BR" sz="3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pt-BR" sz="3200" baseline="30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endParaRPr lang="en-GB" sz="3200" baseline="30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62CCB9E-0B7C-F693-159F-C16270804B04}"/>
              </a:ext>
            </a:extLst>
          </p:cNvPr>
          <p:cNvSpPr txBox="1"/>
          <p:nvPr/>
        </p:nvSpPr>
        <p:spPr>
          <a:xfrm>
            <a:off x="4049486" y="8224034"/>
            <a:ext cx="27797914" cy="560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pt-BR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Afiliação um (sigla), </a:t>
            </a:r>
            <a:r>
              <a:rPr lang="pt-BR" sz="3000" baseline="30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pt-BR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Afiliação dois (sigla), ..., </a:t>
            </a:r>
            <a:r>
              <a:rPr lang="pt-BR" sz="3000" baseline="30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</a:t>
            </a:r>
            <a:r>
              <a:rPr lang="pt-BR" sz="30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Afiliação</a:t>
            </a:r>
            <a:r>
              <a:rPr lang="pt-BR" sz="3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 (sigla)</a:t>
            </a:r>
            <a:endParaRPr lang="en-GB" sz="3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79898B79-B8D7-4F91-100A-037DFC14064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-63955"/>
            <a:ext cx="32399289" cy="4680000"/>
            <a:chOff x="0" y="-63955"/>
            <a:chExt cx="32399289" cy="4680000"/>
          </a:xfrm>
        </p:grpSpPr>
        <p:pic>
          <p:nvPicPr>
            <p:cNvPr id="37" name="Imagem 36" descr="Uma imagem contendo Gráfico&#10;&#10;O conteúdo gerado por IA pode estar incorreto.">
              <a:extLst>
                <a:ext uri="{FF2B5EF4-FFF2-40B4-BE49-F238E27FC236}">
                  <a16:creationId xmlns:a16="http://schemas.microsoft.com/office/drawing/2014/main" id="{F7D8D9BF-05AD-C2D9-6D51-D60D387DC73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8209"/>
            <a:stretch>
              <a:fillRect/>
            </a:stretch>
          </p:blipFill>
          <p:spPr>
            <a:xfrm>
              <a:off x="3" y="-63955"/>
              <a:ext cx="32399286" cy="4680000"/>
            </a:xfrm>
            <a:prstGeom prst="rect">
              <a:avLst/>
            </a:prstGeom>
          </p:spPr>
        </p:pic>
        <p:pic>
          <p:nvPicPr>
            <p:cNvPr id="23" name="Imagem 22">
              <a:extLst>
                <a:ext uri="{FF2B5EF4-FFF2-40B4-BE49-F238E27FC236}">
                  <a16:creationId xmlns:a16="http://schemas.microsoft.com/office/drawing/2014/main" id="{5FAD6625-4EC5-7AC7-A6EB-B41A8EFA2B9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476" t="28885" r="16501" b="21828"/>
            <a:stretch>
              <a:fillRect/>
            </a:stretch>
          </p:blipFill>
          <p:spPr>
            <a:xfrm>
              <a:off x="138887" y="1491749"/>
              <a:ext cx="7034379" cy="2999310"/>
            </a:xfrm>
            <a:prstGeom prst="rect">
              <a:avLst/>
            </a:prstGeom>
          </p:spPr>
        </p:pic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524614E9-351E-B0FC-82E0-3FAE0809802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05734" y="1266373"/>
              <a:ext cx="3783371" cy="29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96932A12-6F9E-6F13-D795-957E163B93FC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928054" y="1885328"/>
              <a:ext cx="1854318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64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XX CONGRESSO BRASILEIRO DE GEOQUÍMICA</a:t>
              </a:r>
            </a:p>
          </p:txBody>
        </p:sp>
        <p:sp>
          <p:nvSpPr>
            <p:cNvPr id="17" name="CaixaDeTexto 16">
              <a:extLst>
                <a:ext uri="{FF2B5EF4-FFF2-40B4-BE49-F238E27FC236}">
                  <a16:creationId xmlns:a16="http://schemas.microsoft.com/office/drawing/2014/main" id="{9F391E0A-8F6C-2360-9742-3791BB42E75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3484347"/>
              <a:ext cx="3239928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pt-BR" sz="3600" b="1" dirty="0">
                  <a:solidFill>
                    <a:srgbClr val="FED803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Armação dos Búzios (RJ) – 10 a 13 de agosto de 2025</a:t>
              </a:r>
              <a:endParaRPr lang="en-GB" sz="3600" b="1" dirty="0">
                <a:solidFill>
                  <a:srgbClr val="FED80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773CDFF9-482D-B7EC-28CD-172CA20EC199}"/>
              </a:ext>
            </a:extLst>
          </p:cNvPr>
          <p:cNvSpPr txBox="1"/>
          <p:nvPr/>
        </p:nvSpPr>
        <p:spPr>
          <a:xfrm>
            <a:off x="873439" y="32126218"/>
            <a:ext cx="1506835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just"/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	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et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156D3839-7EFF-3DF6-A749-A12C09B2EC86}"/>
              </a:ext>
            </a:extLst>
          </p:cNvPr>
          <p:cNvSpPr txBox="1"/>
          <p:nvPr/>
        </p:nvSpPr>
        <p:spPr>
          <a:xfrm>
            <a:off x="16559291" y="24647300"/>
            <a:ext cx="1506835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just"/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	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et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34500F60-CE14-2F2D-374D-1A3F36EAC96D}"/>
              </a:ext>
            </a:extLst>
          </p:cNvPr>
          <p:cNvSpPr/>
          <p:nvPr/>
        </p:nvSpPr>
        <p:spPr>
          <a:xfrm>
            <a:off x="16470830" y="12459222"/>
            <a:ext cx="15120000" cy="9259575"/>
          </a:xfrm>
          <a:prstGeom prst="rect">
            <a:avLst/>
          </a:prstGeom>
          <a:noFill/>
          <a:ln w="38100">
            <a:solidFill>
              <a:srgbClr val="29519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Ex.: Figura 05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0ECF22A1-4E80-296C-526B-7234EAD810BD}"/>
              </a:ext>
            </a:extLst>
          </p:cNvPr>
          <p:cNvSpPr/>
          <p:nvPr/>
        </p:nvSpPr>
        <p:spPr>
          <a:xfrm>
            <a:off x="16559291" y="26958327"/>
            <a:ext cx="9101700" cy="6946227"/>
          </a:xfrm>
          <a:prstGeom prst="rect">
            <a:avLst/>
          </a:prstGeom>
          <a:noFill/>
          <a:ln w="38100">
            <a:solidFill>
              <a:srgbClr val="29519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Ex.: Figura 06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BAC5C2DD-758C-9643-E5C2-C1D71B5AA229}"/>
              </a:ext>
            </a:extLst>
          </p:cNvPr>
          <p:cNvSpPr txBox="1"/>
          <p:nvPr/>
        </p:nvSpPr>
        <p:spPr>
          <a:xfrm>
            <a:off x="16470830" y="35176314"/>
            <a:ext cx="1511999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just"/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	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et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11624D9D-A74B-9BFD-4CD0-2A5C49AF3D4D}"/>
              </a:ext>
            </a:extLst>
          </p:cNvPr>
          <p:cNvSpPr txBox="1"/>
          <p:nvPr/>
        </p:nvSpPr>
        <p:spPr>
          <a:xfrm>
            <a:off x="16559290" y="34214799"/>
            <a:ext cx="15119999" cy="834716"/>
          </a:xfrm>
          <a:prstGeom prst="rect">
            <a:avLst/>
          </a:prstGeom>
          <a:solidFill>
            <a:srgbClr val="29519C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REFERÊNCIAS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139C7B3A-753E-5F69-C9CF-2BC39CA8A4FF}"/>
              </a:ext>
            </a:extLst>
          </p:cNvPr>
          <p:cNvSpPr txBox="1"/>
          <p:nvPr/>
        </p:nvSpPr>
        <p:spPr>
          <a:xfrm>
            <a:off x="771643" y="23551046"/>
            <a:ext cx="7649343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just"/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	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et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indent="-720000" algn="just"/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	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Duis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aute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irure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dolor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in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reprehenderit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in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voluptate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velit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esse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cillum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dolore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eu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fugiat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nulla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pariatur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.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Excepteur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sint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occaecat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cupidatat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non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proident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, sunt in culpa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qui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officia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deserunt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mollit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anim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 id est </a:t>
            </a:r>
            <a:r>
              <a:rPr lang="pt-BR" sz="3200" dirty="0" err="1">
                <a:solidFill>
                  <a:srgbClr val="000000"/>
                </a:solidFill>
                <a:latin typeface="Open Sans" panose="020B0606030504020204" pitchFamily="34" charset="0"/>
              </a:rPr>
              <a:t>laborum</a:t>
            </a:r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.</a:t>
            </a:r>
            <a:endParaRPr lang="pt-BR" sz="3200" dirty="0"/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0758754E-4F82-0C15-907F-29DD6EF6C811}"/>
              </a:ext>
            </a:extLst>
          </p:cNvPr>
          <p:cNvSpPr txBox="1"/>
          <p:nvPr/>
        </p:nvSpPr>
        <p:spPr>
          <a:xfrm>
            <a:off x="771643" y="20893769"/>
            <a:ext cx="47176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r"/>
            <a:r>
              <a:rPr lang="pt-BR" sz="2800" dirty="0">
                <a:solidFill>
                  <a:srgbClr val="000000"/>
                </a:solidFill>
                <a:latin typeface="Open Sans" panose="020B0606030504020204" pitchFamily="34" charset="0"/>
              </a:rPr>
              <a:t>Figura 1. Legenda.</a:t>
            </a:r>
            <a:endParaRPr lang="pt-BR" sz="28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A84DA475-0DAF-3565-BF7D-C8C94797A953}"/>
              </a:ext>
            </a:extLst>
          </p:cNvPr>
          <p:cNvSpPr/>
          <p:nvPr/>
        </p:nvSpPr>
        <p:spPr>
          <a:xfrm>
            <a:off x="873439" y="34476665"/>
            <a:ext cx="7200000" cy="5806038"/>
          </a:xfrm>
          <a:prstGeom prst="rect">
            <a:avLst/>
          </a:prstGeom>
          <a:noFill/>
          <a:ln w="38100">
            <a:solidFill>
              <a:srgbClr val="29519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Ex.: Figura 03</a:t>
            </a:r>
          </a:p>
        </p:txBody>
      </p:sp>
      <p:pic>
        <p:nvPicPr>
          <p:cNvPr id="36" name="Imagem 35" descr="Uma imagem contendo Gráfico&#10;&#10;O conteúdo gerado por IA pode estar incorreto.">
            <a:extLst>
              <a:ext uri="{FF2B5EF4-FFF2-40B4-BE49-F238E27FC236}">
                <a16:creationId xmlns:a16="http://schemas.microsoft.com/office/drawing/2014/main" id="{F3CDC044-92E8-4C4A-21DE-27730C1AF1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18"/>
          <a:stretch>
            <a:fillRect/>
          </a:stretch>
        </p:blipFill>
        <p:spPr>
          <a:xfrm>
            <a:off x="2" y="41692606"/>
            <a:ext cx="32399286" cy="1631216"/>
          </a:xfrm>
          <a:prstGeom prst="rect">
            <a:avLst/>
          </a:prstGeom>
        </p:spPr>
      </p:pic>
      <p:sp>
        <p:nvSpPr>
          <p:cNvPr id="38" name="CaixaDeTexto 37">
            <a:extLst>
              <a:ext uri="{FF2B5EF4-FFF2-40B4-BE49-F238E27FC236}">
                <a16:creationId xmlns:a16="http://schemas.microsoft.com/office/drawing/2014/main" id="{50A0CA73-E66C-8B59-5B48-C615FAD13A94}"/>
              </a:ext>
            </a:extLst>
          </p:cNvPr>
          <p:cNvSpPr txBox="1"/>
          <p:nvPr/>
        </p:nvSpPr>
        <p:spPr>
          <a:xfrm>
            <a:off x="4079388" y="8964615"/>
            <a:ext cx="27797914" cy="560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i="1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*E-mail do apresentador</a:t>
            </a:r>
            <a:endParaRPr lang="en-GB" sz="3000" i="1" dirty="0">
              <a:solidFill>
                <a:srgbClr val="29519C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B9698974-8776-6C0D-622E-57287DCB14AC}"/>
              </a:ext>
            </a:extLst>
          </p:cNvPr>
          <p:cNvSpPr/>
          <p:nvPr/>
        </p:nvSpPr>
        <p:spPr>
          <a:xfrm>
            <a:off x="8825023" y="23610797"/>
            <a:ext cx="7014976" cy="5274726"/>
          </a:xfrm>
          <a:prstGeom prst="rect">
            <a:avLst/>
          </a:prstGeom>
          <a:noFill/>
          <a:ln w="38100">
            <a:solidFill>
              <a:srgbClr val="29519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Ex.: Figura 02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2ADC43C3-8293-AE34-34FC-0BBEBD30970D}"/>
              </a:ext>
            </a:extLst>
          </p:cNvPr>
          <p:cNvSpPr txBox="1"/>
          <p:nvPr/>
        </p:nvSpPr>
        <p:spPr>
          <a:xfrm>
            <a:off x="8825022" y="29108325"/>
            <a:ext cx="70149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ctr"/>
            <a:r>
              <a:rPr lang="pt-BR" sz="2800" dirty="0">
                <a:solidFill>
                  <a:srgbClr val="000000"/>
                </a:solidFill>
                <a:latin typeface="Open Sans" panose="020B0606030504020204" pitchFamily="34" charset="0"/>
              </a:rPr>
              <a:t>Figura 2. Legenda.</a:t>
            </a:r>
            <a:endParaRPr lang="pt-BR" sz="28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2D1174D2-674A-64BF-4853-5CE79A1A9250}"/>
              </a:ext>
            </a:extLst>
          </p:cNvPr>
          <p:cNvSpPr/>
          <p:nvPr/>
        </p:nvSpPr>
        <p:spPr>
          <a:xfrm>
            <a:off x="8639997" y="34463547"/>
            <a:ext cx="7200000" cy="5806038"/>
          </a:xfrm>
          <a:prstGeom prst="rect">
            <a:avLst/>
          </a:prstGeom>
          <a:noFill/>
          <a:ln w="38100">
            <a:solidFill>
              <a:srgbClr val="29519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Ex.: Figura 04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D8F544-1264-228E-D689-357754EA9942}"/>
              </a:ext>
            </a:extLst>
          </p:cNvPr>
          <p:cNvSpPr txBox="1"/>
          <p:nvPr/>
        </p:nvSpPr>
        <p:spPr>
          <a:xfrm>
            <a:off x="873440" y="40483025"/>
            <a:ext cx="7199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ctr"/>
            <a:r>
              <a:rPr lang="pt-BR" sz="2800" dirty="0">
                <a:solidFill>
                  <a:srgbClr val="000000"/>
                </a:solidFill>
                <a:latin typeface="Open Sans" panose="020B0606030504020204" pitchFamily="34" charset="0"/>
              </a:rPr>
              <a:t>Figura 3. Legenda.</a:t>
            </a:r>
            <a:endParaRPr lang="pt-BR" sz="28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D0F2C630-1C8C-D7E3-A1C5-CE163B9E93F1}"/>
              </a:ext>
            </a:extLst>
          </p:cNvPr>
          <p:cNvSpPr txBox="1"/>
          <p:nvPr/>
        </p:nvSpPr>
        <p:spPr>
          <a:xfrm>
            <a:off x="8639995" y="40469907"/>
            <a:ext cx="72000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ctr"/>
            <a:r>
              <a:rPr lang="pt-BR" sz="2800" dirty="0">
                <a:solidFill>
                  <a:srgbClr val="000000"/>
                </a:solidFill>
                <a:latin typeface="Open Sans" panose="020B0606030504020204" pitchFamily="34" charset="0"/>
              </a:rPr>
              <a:t>Figura 4. Legenda.</a:t>
            </a:r>
            <a:endParaRPr lang="pt-BR" sz="28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FECB0B4F-9D5E-A082-4C3B-D34A108DE6FD}"/>
              </a:ext>
            </a:extLst>
          </p:cNvPr>
          <p:cNvSpPr txBox="1"/>
          <p:nvPr/>
        </p:nvSpPr>
        <p:spPr>
          <a:xfrm>
            <a:off x="16470830" y="10036406"/>
            <a:ext cx="15120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just"/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	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ipsum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et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8F5A6F03-D7D1-D5E9-17CA-F603BED0A5D5}"/>
              </a:ext>
            </a:extLst>
          </p:cNvPr>
          <p:cNvSpPr txBox="1"/>
          <p:nvPr/>
        </p:nvSpPr>
        <p:spPr>
          <a:xfrm>
            <a:off x="16559291" y="21946870"/>
            <a:ext cx="1512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ctr"/>
            <a:r>
              <a:rPr lang="pt-BR" sz="2800" dirty="0">
                <a:solidFill>
                  <a:srgbClr val="000000"/>
                </a:solidFill>
                <a:latin typeface="Open Sans" panose="020B0606030504020204" pitchFamily="34" charset="0"/>
              </a:rPr>
              <a:t>Figura 5. Legenda.</a:t>
            </a:r>
            <a:endParaRPr lang="pt-BR" sz="28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26A37E1E-5384-7290-D5FB-EDC35620CB7B}"/>
              </a:ext>
            </a:extLst>
          </p:cNvPr>
          <p:cNvSpPr txBox="1"/>
          <p:nvPr/>
        </p:nvSpPr>
        <p:spPr>
          <a:xfrm>
            <a:off x="25922177" y="33371596"/>
            <a:ext cx="56686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/>
            <a:r>
              <a:rPr lang="pt-BR" sz="2800" dirty="0">
                <a:solidFill>
                  <a:srgbClr val="000000"/>
                </a:solidFill>
                <a:latin typeface="Open Sans" panose="020B0606030504020204" pitchFamily="34" charset="0"/>
              </a:rPr>
              <a:t>Figura 6. Legenda.</a:t>
            </a:r>
            <a:endParaRPr lang="pt-BR" sz="28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B3041A0D-9D6F-C050-B7C2-2820A1780F5A}"/>
              </a:ext>
            </a:extLst>
          </p:cNvPr>
          <p:cNvSpPr/>
          <p:nvPr/>
        </p:nvSpPr>
        <p:spPr>
          <a:xfrm>
            <a:off x="16596105" y="38964017"/>
            <a:ext cx="15031539" cy="2105079"/>
          </a:xfrm>
          <a:prstGeom prst="rect">
            <a:avLst/>
          </a:prstGeom>
          <a:noFill/>
          <a:ln w="38100">
            <a:solidFill>
              <a:srgbClr val="29519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Logos institucionais das instituições </a:t>
            </a:r>
            <a:br>
              <a:rPr lang="pt-BR" sz="40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4000" dirty="0">
                <a:solidFill>
                  <a:srgbClr val="2951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fomento e ou parceiras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DF7E5823-50FA-3865-C93D-C09819D510CF}"/>
              </a:ext>
            </a:extLst>
          </p:cNvPr>
          <p:cNvSpPr txBox="1"/>
          <p:nvPr/>
        </p:nvSpPr>
        <p:spPr>
          <a:xfrm>
            <a:off x="719999" y="14776074"/>
            <a:ext cx="449368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720000" algn="just"/>
            <a:r>
              <a:rPr lang="pt-BR" sz="3200" dirty="0">
                <a:solidFill>
                  <a:srgbClr val="000000"/>
                </a:solidFill>
                <a:latin typeface="Open Sans" panose="020B0606030504020204" pitchFamily="34" charset="0"/>
              </a:rPr>
              <a:t>	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Duis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esse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eu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sunt in culpa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est </a:t>
            </a:r>
            <a:r>
              <a:rPr lang="pt-BR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0940359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305</TotalTime>
  <Words>514</Words>
  <Application>Microsoft Office PowerPoint</Application>
  <PresentationFormat>Personalizar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Sandro Mauri</dc:creator>
  <cp:lastModifiedBy>Sandro Mauri</cp:lastModifiedBy>
  <cp:revision>4</cp:revision>
  <dcterms:created xsi:type="dcterms:W3CDTF">2025-06-27T19:19:39Z</dcterms:created>
  <dcterms:modified xsi:type="dcterms:W3CDTF">2025-07-01T15:15:15Z</dcterms:modified>
</cp:coreProperties>
</file>