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10" roundtripDataSignature="AMtx7mhQIEgIsx8IOOI6fjUZuxqr4AjB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0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" name="Google Shape;5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g35ffd57989d_0_48" title="Certificado - Carta de aceite (2).png"/>
          <p:cNvPicPr preferRelativeResize="0"/>
          <p:nvPr/>
        </p:nvPicPr>
        <p:blipFill rotWithShape="1">
          <a:blip r:embed="rId2">
            <a:alphaModFix/>
          </a:blip>
          <a:srcRect b="20439" l="0" r="0" t="0"/>
          <a:stretch/>
        </p:blipFill>
        <p:spPr>
          <a:xfrm>
            <a:off x="0" y="25"/>
            <a:ext cx="9143956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g35ffd57989d_0_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7094" y="4485000"/>
            <a:ext cx="762106" cy="353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35ffd57989d_0_3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6" name="Google Shape;46;g35ffd57989d_0_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5ffd57989d_0_4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9" name="Google Shape;49;g35ffd57989d_0_4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g35ffd57989d_0_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35ffd57989d_0_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g35ffd57989d_0_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" name="Google Shape;14;g35ffd57989d_0_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" name="Google Shape;15;g35ffd57989d_0_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35ffd57989d_0_1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g35ffd57989d_0_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35ffd57989d_0_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g35ffd57989d_0_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g35ffd57989d_0_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35ffd57989d_0_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g35ffd57989d_0_1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g35ffd57989d_0_1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g35ffd57989d_0_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35ffd57989d_0_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g35ffd57989d_0_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35ffd57989d_0_2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g35ffd57989d_0_26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g35ffd57989d_0_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35ffd57989d_0_3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g35ffd57989d_0_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35ffd57989d_0_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g35ffd57989d_0_3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1" name="Google Shape;41;g35ffd57989d_0_3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g35ffd57989d_0_3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3" name="Google Shape;43;g35ffd57989d_0_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35ffd57989d_0_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g35ffd57989d_0_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g35ffd57989d_0_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"/>
          <p:cNvSpPr txBox="1"/>
          <p:nvPr/>
        </p:nvSpPr>
        <p:spPr>
          <a:xfrm>
            <a:off x="425850" y="1908450"/>
            <a:ext cx="8292300" cy="1154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Título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Atenção: use letras maiúsculas apenas para nomes próprios e grupos taxonômicos. Ex:"Anatomia comparada das espécies de Astyanax Baird &amp; Girard, 1854 (Characiformes: Characidae) da bacia do Alto Paraná, com enfoque em caracteres do esqueleto"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"/>
          <p:cNvSpPr txBox="1"/>
          <p:nvPr/>
        </p:nvSpPr>
        <p:spPr>
          <a:xfrm>
            <a:off x="1139250" y="3098450"/>
            <a:ext cx="6865500" cy="2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GB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Autores| Instituição</a:t>
            </a:r>
            <a:endParaRPr b="1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GB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Apoios</a:t>
            </a:r>
            <a:endParaRPr b="1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" name="Google Shape;61;p1"/>
          <p:cNvGrpSpPr/>
          <p:nvPr/>
        </p:nvGrpSpPr>
        <p:grpSpPr>
          <a:xfrm>
            <a:off x="4057950" y="3559750"/>
            <a:ext cx="1028100" cy="942000"/>
            <a:chOff x="4210350" y="3999900"/>
            <a:chExt cx="1028100" cy="942000"/>
          </a:xfrm>
        </p:grpSpPr>
        <p:sp>
          <p:nvSpPr>
            <p:cNvPr id="62" name="Google Shape;62;p1"/>
            <p:cNvSpPr/>
            <p:nvPr/>
          </p:nvSpPr>
          <p:spPr>
            <a:xfrm>
              <a:off x="4210350" y="3999900"/>
              <a:ext cx="1028100" cy="9420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"/>
            <p:cNvSpPr txBox="1"/>
            <p:nvPr/>
          </p:nvSpPr>
          <p:spPr>
            <a:xfrm>
              <a:off x="4300350" y="4456950"/>
              <a:ext cx="848100" cy="33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en-GB" sz="1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Logo da Instituição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" name="Google Shape;64;p1"/>
          <p:cNvSpPr txBox="1"/>
          <p:nvPr/>
        </p:nvSpPr>
        <p:spPr>
          <a:xfrm>
            <a:off x="146000" y="4262990"/>
            <a:ext cx="10971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Seu video aqui</a:t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"/>
          <p:cNvSpPr txBox="1"/>
          <p:nvPr/>
        </p:nvSpPr>
        <p:spPr>
          <a:xfrm>
            <a:off x="1296150" y="3346738"/>
            <a:ext cx="1745700" cy="2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"/>
          <p:cNvSpPr/>
          <p:nvPr/>
        </p:nvSpPr>
        <p:spPr>
          <a:xfrm>
            <a:off x="180500" y="4049250"/>
            <a:ext cx="1028100" cy="942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"/>
          <p:cNvSpPr txBox="1"/>
          <p:nvPr/>
        </p:nvSpPr>
        <p:spPr>
          <a:xfrm>
            <a:off x="2791150" y="814150"/>
            <a:ext cx="3587400" cy="458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Instruções Gerais</a:t>
            </a:r>
            <a:endParaRPr b="1" i="0" sz="18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"/>
          <p:cNvSpPr txBox="1"/>
          <p:nvPr/>
        </p:nvSpPr>
        <p:spPr>
          <a:xfrm>
            <a:off x="776400" y="1569450"/>
            <a:ext cx="7591200" cy="21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252831"/>
                </a:solidFill>
                <a:latin typeface="Arial"/>
                <a:ea typeface="Arial"/>
                <a:cs typeface="Arial"/>
                <a:sym typeface="Arial"/>
              </a:rPr>
              <a:t>Esse template é opcional:</a:t>
            </a:r>
            <a:endParaRPr b="0" i="0" sz="1200" u="none" cap="none" strike="noStrike">
              <a:solidFill>
                <a:srgbClr val="25283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25283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❑"/>
            </a:pPr>
            <a:r>
              <a:rPr b="0" i="0" lang="en-GB" sz="1200" u="none" cap="none" strike="noStrike">
                <a:solidFill>
                  <a:srgbClr val="252831"/>
                </a:solidFill>
                <a:latin typeface="Arial"/>
                <a:ea typeface="Arial"/>
                <a:cs typeface="Arial"/>
                <a:sym typeface="Arial"/>
              </a:rPr>
              <a:t>O tempo de apresentação é de </a:t>
            </a:r>
            <a:r>
              <a:rPr lang="en-GB" sz="1200">
                <a:solidFill>
                  <a:srgbClr val="252831"/>
                </a:solidFill>
              </a:rPr>
              <a:t>5</a:t>
            </a:r>
            <a:r>
              <a:rPr b="0" i="0" lang="en-GB" sz="1200" u="none" cap="none" strike="noStrike">
                <a:solidFill>
                  <a:srgbClr val="252831"/>
                </a:solidFill>
                <a:latin typeface="Arial"/>
                <a:ea typeface="Arial"/>
                <a:cs typeface="Arial"/>
                <a:sym typeface="Arial"/>
              </a:rPr>
              <a:t> a 10 minutos no máximo.</a:t>
            </a:r>
            <a:br>
              <a:rPr b="0" i="0" lang="en-GB" sz="1200" u="none" cap="none" strike="noStrike">
                <a:solidFill>
                  <a:srgbClr val="25283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200" u="none" cap="none" strike="noStrike">
              <a:solidFill>
                <a:srgbClr val="25283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❑"/>
            </a:pPr>
            <a:r>
              <a:rPr b="0" i="0" lang="en-GB" sz="1200" u="none" cap="none" strike="noStrike">
                <a:solidFill>
                  <a:srgbClr val="252831"/>
                </a:solidFill>
                <a:latin typeface="Arial"/>
                <a:ea typeface="Arial"/>
                <a:cs typeface="Arial"/>
                <a:sym typeface="Arial"/>
              </a:rPr>
              <a:t>Resolução = 720p e Formato de tela = 16:9 </a:t>
            </a:r>
            <a:br>
              <a:rPr b="0" i="0" lang="en-GB" sz="1200" u="none" cap="none" strike="noStrike">
                <a:solidFill>
                  <a:srgbClr val="25283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200" u="none" cap="none" strike="noStrike">
              <a:solidFill>
                <a:srgbClr val="25283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❑"/>
            </a:pPr>
            <a:r>
              <a:rPr b="0" i="0" lang="en-GB" sz="1200" u="none" cap="none" strike="noStrike">
                <a:solidFill>
                  <a:srgbClr val="252831"/>
                </a:solidFill>
                <a:latin typeface="Arial"/>
                <a:ea typeface="Arial"/>
                <a:cs typeface="Arial"/>
                <a:sym typeface="Arial"/>
              </a:rPr>
              <a:t>Gravação em formato: mp4</a:t>
            </a:r>
            <a:endParaRPr b="0" i="0" sz="1200" u="none" cap="none" strike="noStrike">
              <a:solidFill>
                <a:srgbClr val="2528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"/>
          <p:cNvSpPr txBox="1"/>
          <p:nvPr/>
        </p:nvSpPr>
        <p:spPr>
          <a:xfrm>
            <a:off x="107300" y="4161560"/>
            <a:ext cx="1097100" cy="6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1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Seu Vídeo Aqui :)</a:t>
            </a:r>
            <a:endParaRPr b="1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"/>
          <p:cNvSpPr/>
          <p:nvPr/>
        </p:nvSpPr>
        <p:spPr>
          <a:xfrm>
            <a:off x="141800" y="4016350"/>
            <a:ext cx="1028100" cy="942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"/>
          <p:cNvSpPr txBox="1"/>
          <p:nvPr/>
        </p:nvSpPr>
        <p:spPr>
          <a:xfrm>
            <a:off x="107300" y="4161559"/>
            <a:ext cx="1097100" cy="6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1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Seu Vídeo Aqui :)</a:t>
            </a:r>
            <a:endParaRPr b="1" i="0" sz="12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3"/>
          <p:cNvSpPr/>
          <p:nvPr/>
        </p:nvSpPr>
        <p:spPr>
          <a:xfrm>
            <a:off x="141800" y="4003150"/>
            <a:ext cx="1028100" cy="942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"/>
          <p:cNvSpPr txBox="1"/>
          <p:nvPr/>
        </p:nvSpPr>
        <p:spPr>
          <a:xfrm>
            <a:off x="2631150" y="3701200"/>
            <a:ext cx="3881700" cy="458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Agradecimentos e Perguntas</a:t>
            </a:r>
            <a:endParaRPr b="1" i="0" sz="22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4"/>
          <p:cNvSpPr txBox="1"/>
          <p:nvPr/>
        </p:nvSpPr>
        <p:spPr>
          <a:xfrm>
            <a:off x="2394300" y="1508650"/>
            <a:ext cx="43554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800" u="none" cap="none" strike="noStrike">
                <a:solidFill>
                  <a:srgbClr val="252831"/>
                </a:solidFill>
                <a:latin typeface="Arial"/>
                <a:ea typeface="Arial"/>
                <a:cs typeface="Arial"/>
                <a:sym typeface="Arial"/>
              </a:rPr>
              <a:t>Conclusão</a:t>
            </a:r>
            <a:endParaRPr b="1" i="0" sz="1800" u="none" cap="none" strike="noStrike">
              <a:solidFill>
                <a:srgbClr val="2528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4"/>
          <p:cNvSpPr txBox="1"/>
          <p:nvPr/>
        </p:nvSpPr>
        <p:spPr>
          <a:xfrm>
            <a:off x="104675" y="4159610"/>
            <a:ext cx="1097100" cy="6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1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Seu Vídeo Aqui :)</a:t>
            </a:r>
            <a:endParaRPr b="1" i="0" sz="12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4"/>
          <p:cNvSpPr/>
          <p:nvPr/>
        </p:nvSpPr>
        <p:spPr>
          <a:xfrm>
            <a:off x="139175" y="4021000"/>
            <a:ext cx="1028100" cy="942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2021-09-09T14:02:56Z</dcterms:created>
  <dc:creator>Willian Rocha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1033-11.1.0.10161</vt:lpwstr>
  </property>
</Properties>
</file>