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  <p:sldId id="262" r:id="rId4"/>
    <p:sldId id="259" r:id="rId5"/>
    <p:sldId id="256" r:id="rId6"/>
    <p:sldId id="264" r:id="rId7"/>
    <p:sldId id="261" r:id="rId8"/>
    <p:sldId id="263" r:id="rId9"/>
    <p:sldId id="260" r:id="rId10"/>
  </p:sldIdLst>
  <p:sldSz cx="12192000" cy="6858000"/>
  <p:notesSz cx="6858000" cy="9144000"/>
  <p:embeddedFontLst>
    <p:embeddedFont>
      <p:font typeface="Futura Now Headline Cn" panose="020B0506030501020303" pitchFamily="34" charset="0"/>
      <p:regular r:id="rId11"/>
    </p:embeddedFont>
    <p:embeddedFont>
      <p:font typeface="Futura Now Headline ExtraBold" panose="020B0906030501020303" pitchFamily="34" charset="0"/>
      <p:bold r:id="rId1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D"/>
    <a:srgbClr val="5A2C08"/>
    <a:srgbClr val="FFF3E5"/>
    <a:srgbClr val="FFEFDD"/>
    <a:srgbClr val="FDAD55"/>
    <a:srgbClr val="F9D49D"/>
    <a:srgbClr val="FDB96F"/>
    <a:srgbClr val="FCA546"/>
    <a:srgbClr val="C16703"/>
    <a:srgbClr val="F8C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5A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BDA3F49-6770-481F-9EEF-227A9BA96B4B}"/>
              </a:ext>
            </a:extLst>
          </p:cNvPr>
          <p:cNvGrpSpPr/>
          <p:nvPr userDrawn="1"/>
        </p:nvGrpSpPr>
        <p:grpSpPr>
          <a:xfrm>
            <a:off x="0" y="3681907"/>
            <a:ext cx="12192000" cy="3176093"/>
            <a:chOff x="-131761" y="3681907"/>
            <a:chExt cx="12323761" cy="3176093"/>
          </a:xfrm>
        </p:grpSpPr>
        <p:pic>
          <p:nvPicPr>
            <p:cNvPr id="12" name="Imagem 11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74FA2097-6342-1D72-CFA5-B82502E2F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54"/>
            <a:stretch/>
          </p:blipFill>
          <p:spPr>
            <a:xfrm>
              <a:off x="3213099" y="3686670"/>
              <a:ext cx="8978901" cy="3171330"/>
            </a:xfrm>
            <a:prstGeom prst="rect">
              <a:avLst/>
            </a:prstGeom>
          </p:spPr>
        </p:pic>
        <p:pic>
          <p:nvPicPr>
            <p:cNvPr id="13" name="Imagem 12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943F5142-679D-F130-E14A-FC13AE982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69"/>
            <a:stretch/>
          </p:blipFill>
          <p:spPr>
            <a:xfrm>
              <a:off x="1557338" y="3686670"/>
              <a:ext cx="1781174" cy="3171330"/>
            </a:xfrm>
            <a:prstGeom prst="rect">
              <a:avLst/>
            </a:prstGeom>
          </p:spPr>
        </p:pic>
        <p:pic>
          <p:nvPicPr>
            <p:cNvPr id="14" name="Imagem 13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BAF861E0-1E4D-EE27-D308-A792D85F8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69"/>
            <a:stretch/>
          </p:blipFill>
          <p:spPr>
            <a:xfrm>
              <a:off x="-131761" y="3681907"/>
              <a:ext cx="1781174" cy="317133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E0198A-3432-515E-7759-AF48373F68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FDAD55"/>
                </a:solidFill>
                <a:latin typeface="Futura Now Headline ExtraBold" panose="020B09060305010203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ABA24-5D8A-03BC-A244-3591E9382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Futura Now Headline Cn" panose="020B0506030501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90E9E-2869-4066-03D1-1DE45F46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A1779-8B17-7A00-CB04-8082DAE0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1A46A-EC74-8F0C-F52A-054FB487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 descr="Texto&#10;&#10;Descrição gerada automaticamente com confiança média">
            <a:extLst>
              <a:ext uri="{FF2B5EF4-FFF2-40B4-BE49-F238E27FC236}">
                <a16:creationId xmlns:a16="http://schemas.microsoft.com/office/drawing/2014/main" id="{989D5BA5-23F7-39D1-57B4-F7DDC81A7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94828"/>
            <a:ext cx="4093070" cy="5116338"/>
          </a:xfrm>
          <a:prstGeom prst="rect">
            <a:avLst/>
          </a:prstGeom>
        </p:spPr>
      </p:pic>
      <p:pic>
        <p:nvPicPr>
          <p:cNvPr id="35" name="Imagem 3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E92C798-617B-F547-04D1-EFA2E9D32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8401" r="37762" b="85355"/>
          <a:stretch/>
        </p:blipFill>
        <p:spPr>
          <a:xfrm>
            <a:off x="6913941" y="191870"/>
            <a:ext cx="2275529" cy="465302"/>
          </a:xfrm>
          <a:prstGeom prst="rect">
            <a:avLst/>
          </a:prstGeom>
        </p:spPr>
      </p:pic>
      <p:pic>
        <p:nvPicPr>
          <p:cNvPr id="37" name="Imagem 3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A05B08E-7165-ECDC-01F7-C1F1B45A9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2736" r="3927" b="91019"/>
          <a:stretch/>
        </p:blipFill>
        <p:spPr>
          <a:xfrm>
            <a:off x="480851" y="189514"/>
            <a:ext cx="6201097" cy="5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CAFBE-4AA2-C521-0C7F-DC43ACEB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65887A-2805-6491-4033-FA175723E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602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09F9B-5242-10FE-812E-9CF2E259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2AE18C-94F8-1B21-D529-681254A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E564F-0CA1-1B25-99BF-851C3089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39DC31-7317-21EC-EF1D-225963E4C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8007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BCC395-6AFF-5F4E-5613-0D76540A8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800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04620C-AFB0-AA09-0B4A-305DCEA8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1FAC4-D163-B71D-1A25-2162D0C5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819C0-43ED-CA59-6866-CCC324D1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5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5A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638325F-497F-E699-7579-2C753CD8DB11}"/>
              </a:ext>
            </a:extLst>
          </p:cNvPr>
          <p:cNvGrpSpPr/>
          <p:nvPr userDrawn="1"/>
        </p:nvGrpSpPr>
        <p:grpSpPr>
          <a:xfrm>
            <a:off x="0" y="3681907"/>
            <a:ext cx="12192000" cy="3176093"/>
            <a:chOff x="-131761" y="3681907"/>
            <a:chExt cx="12323761" cy="3176093"/>
          </a:xfrm>
        </p:grpSpPr>
        <p:pic>
          <p:nvPicPr>
            <p:cNvPr id="18" name="Imagem 17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B889C5DD-C0D3-6A54-3E2D-C53EA8DC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54"/>
            <a:stretch/>
          </p:blipFill>
          <p:spPr>
            <a:xfrm>
              <a:off x="3213099" y="3686670"/>
              <a:ext cx="8978901" cy="3171330"/>
            </a:xfrm>
            <a:prstGeom prst="rect">
              <a:avLst/>
            </a:prstGeom>
          </p:spPr>
        </p:pic>
        <p:pic>
          <p:nvPicPr>
            <p:cNvPr id="19" name="Imagem 18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DB6C5F42-74A1-4E52-29FE-1AE3BABD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69"/>
            <a:stretch/>
          </p:blipFill>
          <p:spPr>
            <a:xfrm>
              <a:off x="1557338" y="3686670"/>
              <a:ext cx="1781174" cy="3171330"/>
            </a:xfrm>
            <a:prstGeom prst="rect">
              <a:avLst/>
            </a:prstGeom>
          </p:spPr>
        </p:pic>
        <p:pic>
          <p:nvPicPr>
            <p:cNvPr id="20" name="Imagem 19" descr="Comida em cima de uma superfície de madeira&#10;&#10;Descrição gerada automaticamente com confiança baixa">
              <a:extLst>
                <a:ext uri="{FF2B5EF4-FFF2-40B4-BE49-F238E27FC236}">
                  <a16:creationId xmlns:a16="http://schemas.microsoft.com/office/drawing/2014/main" id="{80619CC9-2844-8E18-DA01-C5EE83D1B4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69"/>
            <a:stretch/>
          </p:blipFill>
          <p:spPr>
            <a:xfrm>
              <a:off x="-131761" y="3681907"/>
              <a:ext cx="1781174" cy="317133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BBF23DD-6C57-009E-F918-57FA44044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2050"/>
            <a:ext cx="10515600" cy="243547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DAD55"/>
                </a:solidFill>
                <a:latin typeface="Futura Now Headline ExtraBold" panose="020B09060305010203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378DCD-C3B2-BDC0-4D1B-0A20B2E7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7714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Futura Now Headline Cn" panose="020B05060305010203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AB216A-EBF1-3D52-F11D-6E236A6B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77C3B9-26AC-E8D4-49FF-34959E0F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3C5F5-3423-9108-4251-EC9A93B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Imagem 22" descr="Texto&#10;&#10;Descrição gerada automaticamente com confiança média">
            <a:extLst>
              <a:ext uri="{FF2B5EF4-FFF2-40B4-BE49-F238E27FC236}">
                <a16:creationId xmlns:a16="http://schemas.microsoft.com/office/drawing/2014/main" id="{FCC1AF52-9E2B-B8A6-14D3-A9AA130124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94828"/>
            <a:ext cx="4093070" cy="51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rgbClr val="FF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7EBD3-F187-FE60-7EBA-F5C072EE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F9009-3243-B52D-1B1A-58F0B766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98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D22015-AF22-B293-BC6D-629A17CC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89540C-1475-9A0A-743F-03068ABE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B95A7B-8AC9-77BF-FB51-2174C92D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4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588C3-3D1F-1A43-F27E-893E39546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9D88E-37FE-D87D-B519-80EC73456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02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9F365D-5D6E-A8C6-D15F-A4E139777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02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B9AF48-8B91-661E-04D3-842DCDD0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431E82-5465-F37B-C5D2-47F3C43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1D6A90-AA48-A7D8-BF94-FDA5B4E8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59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BAE46-B5D7-D7E7-B421-A18154BB4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106677-36FD-E7E9-9B21-08A9739C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5A2C08"/>
                </a:solidFill>
                <a:latin typeface="Futura Now Headline ExtraBold" panose="020B0906030501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385922-9D28-73C6-95E5-4EA06F981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604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16F31F-E7BB-ECB4-A017-DAA5DC8EA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A2C08"/>
                </a:solidFill>
                <a:latin typeface="Futura Now Headline ExtraBold" panose="020B0906030501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1CABC1-C63C-0B96-BA83-5A0038563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604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7B6097-6DF3-CB5E-68BD-46928965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AE47D1-F7AF-81E2-BB67-766F6810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9F56A9-615D-00F1-EDC0-7F86E24E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5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27382-AC3B-E8E9-C0EE-9B1721845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DE5FD1-92CA-03A7-1A9C-E43578D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AAF2D5-C12F-055A-48AA-86ABCF6E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1BEE16-EC4C-BFA1-01D1-123B72F3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1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59909C-A3C9-3F74-E341-610CE1EF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9755FD-EF54-7E56-3DAB-88A577E7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F3D7D-0D36-C8A3-406C-89F0EBD2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8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23103-9E0A-AD42-64BD-E6D8E3A0E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376992-69A5-4435-7483-F8BDE845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94EEFE-5BBA-7C13-FC8E-19C02219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6BD9C8-7C0A-7AD0-4C90-4F8F56BD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2ED99C-EF12-DEAA-3CB9-D6A0EA6B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B5186B-482F-98D8-B68C-AE589164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5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9120B-02AF-D0BE-7238-FA4394AE8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43B19F-C727-96EF-DDDC-E493BDB47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0A1C2B-01EF-7C98-A4D0-77A82D0EA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B5CDA-D810-9EAF-C4B4-2B36322A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9BBAB4-62FE-3F6B-1D84-C224B29D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F42259-3C1D-B667-7D33-6CDB3B66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26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comida, mesa, tábua&#10;&#10;Descrição gerada automaticamente">
            <a:extLst>
              <a:ext uri="{FF2B5EF4-FFF2-40B4-BE49-F238E27FC236}">
                <a16:creationId xmlns:a16="http://schemas.microsoft.com/office/drawing/2014/main" id="{B148CC7D-80F6-2AED-0E90-BFBE6046BF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72827" r="62866" b="6920"/>
          <a:stretch/>
        </p:blipFill>
        <p:spPr>
          <a:xfrm>
            <a:off x="0" y="6176963"/>
            <a:ext cx="12192000" cy="69448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D54451-3B2D-AF6D-FAC7-F9315985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A63F82-1DB1-D4D2-7AF1-46415149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71001-EFF5-CCB3-8BBB-83612CDC5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48F96-EBCC-48E2-9034-FE0BEC2E58E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6758DF-2AEC-AA5F-374D-6FDDDE3D3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AA78B-3C38-A51B-98CD-2DC0E8E9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484DC9-9FA7-4391-BD4A-1C14CDE0600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950127D9-D768-6B41-C85D-35D403E0C4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12913" r="8284"/>
          <a:stretch/>
        </p:blipFill>
        <p:spPr>
          <a:xfrm>
            <a:off x="9488193" y="6254115"/>
            <a:ext cx="685800" cy="569594"/>
          </a:xfrm>
          <a:prstGeom prst="rect">
            <a:avLst/>
          </a:prstGeom>
        </p:spPr>
      </p:pic>
      <p:pic>
        <p:nvPicPr>
          <p:cNvPr id="10" name="Imagem 9" descr="Texto&#10;&#10;Descrição gerada automaticamente com confiança média">
            <a:extLst>
              <a:ext uri="{FF2B5EF4-FFF2-40B4-BE49-F238E27FC236}">
                <a16:creationId xmlns:a16="http://schemas.microsoft.com/office/drawing/2014/main" id="{EE85F37C-A988-993C-CCCD-9F4EC90152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5324" r="16493" b="72084"/>
          <a:stretch/>
        </p:blipFill>
        <p:spPr>
          <a:xfrm>
            <a:off x="10421643" y="6186964"/>
            <a:ext cx="1522707" cy="6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A2C0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C4F2973-BB87-C243-4CA3-C7AAAD525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579C902-972F-CC4B-2347-AE9AD9A78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4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2AED1-D349-7E8A-C6E8-95CCAFA7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3FA876F-3533-19A0-9321-37F82FA98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9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2B83A63-9566-C20C-A03D-70F94C4B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D5DB95F-078D-EBFC-B5FE-A4BA2E6C50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9E5F97A-1794-DB21-69A7-13409A5131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73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55BF341-41BE-B437-0CA5-C277518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7CD7068-1936-90AE-8B7A-DAE2E1336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43A59D3F-F71A-882D-80CE-F0D4BFE62D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4A175CED-6222-EF75-2ABE-569FFC131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12531B90-4D32-41DB-6C56-3667778518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79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707D11-0457-9230-06F8-2CF2C64A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6A6A7E-6A16-22F6-791A-AD53894A6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37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469B3A-1583-1099-AC58-6FB3294D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818E797-DFC7-8FC1-5C68-93BC718D7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5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0D50F95-99E6-6541-7976-DD7CDD87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DDC2B6E-F0D6-C962-FF9E-3DC6E7D6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52D60BE-9F1C-BACE-07E8-C9D68E83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81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AB1DCA3-BEA0-81D0-6280-32CBA182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196BEE0C-A356-6923-E04C-E5D9159A9CA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8C4DBDF-BF2C-73FE-5A25-196360D0D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4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53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a 1">
      <a:majorFont>
        <a:latin typeface="Futura Now Headline ExtraBold"/>
        <a:ea typeface=""/>
        <a:cs typeface=""/>
      </a:majorFont>
      <a:minorFont>
        <a:latin typeface="Futura Now Headline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Futura Now Headline ExtraBold</vt:lpstr>
      <vt:lpstr>Arial</vt:lpstr>
      <vt:lpstr>Futura Now Headline Cn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Charla Segundo</dc:creator>
  <cp:lastModifiedBy>Charla Segundo</cp:lastModifiedBy>
  <cp:revision>3</cp:revision>
  <dcterms:created xsi:type="dcterms:W3CDTF">2025-09-12T18:48:47Z</dcterms:created>
  <dcterms:modified xsi:type="dcterms:W3CDTF">2025-09-16T14:27:09Z</dcterms:modified>
</cp:coreProperties>
</file>