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069233501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8" autoAdjust="0"/>
    <p:restoredTop sz="94655"/>
  </p:normalViewPr>
  <p:slideViewPr>
    <p:cSldViewPr snapToGrid="0" showGuides="1">
      <p:cViewPr>
        <p:scale>
          <a:sx n="214" d="100"/>
          <a:sy n="214" d="100"/>
        </p:scale>
        <p:origin x="288" y="-385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335D-0579-40C3-B749-56E228F49B68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A0DA-9D4C-4731-9773-1A9838DB6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17B14-6ED5-E279-1F69-2A7390BE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713E4FF-DCDE-A200-AA4A-9059FB568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2C5BC9-9EDB-64D3-1FEA-4F3648DCE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a) Maximizar/Uniformizar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7EEC61-B5BC-BB8C-C29A-CF33ED089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CA0AE-709B-4595-BC81-D03B75FFDA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45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2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53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6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83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5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82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3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22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67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07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05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1302-8B74-4BB7-AF27-449BFAECABF5}" type="datetimeFigureOut">
              <a:rPr lang="pt-BR" smtClean="0"/>
              <a:t>31/08/2025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55E-3F71-44CB-A4C3-557A83C562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1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C7E7A-AD9F-0C6C-67F5-2F73B70EF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A914C53E-0D8A-E4B3-2220-74796F9FC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729" y="0"/>
            <a:ext cx="5156954" cy="91679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32A3B8-7C63-97AB-53DF-B88313ACADC7}"/>
              </a:ext>
            </a:extLst>
          </p:cNvPr>
          <p:cNvSpPr txBox="1"/>
          <p:nvPr/>
        </p:nvSpPr>
        <p:spPr>
          <a:xfrm>
            <a:off x="178597" y="985354"/>
            <a:ext cx="47021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Título: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loper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Autor</a:t>
            </a:r>
            <a:r>
              <a:rPr lang="pt-BR" sz="8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Autor</a:t>
            </a:r>
            <a:r>
              <a:rPr lang="pt-BR" sz="8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Autor</a:t>
            </a:r>
            <a:r>
              <a:rPr lang="pt-BR" sz="8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</a:t>
            </a:r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Autor</a:t>
            </a:r>
            <a:r>
              <a:rPr lang="pt-BR" sz="8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</a:t>
            </a:r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Autor</a:t>
            </a:r>
            <a:r>
              <a:rPr lang="pt-BR" sz="8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</a:t>
            </a:r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Autor</a:t>
            </a:r>
            <a:r>
              <a:rPr lang="pt-BR" sz="800" b="1" baseline="300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</a:t>
            </a:r>
            <a:endParaRPr lang="pt-BR" sz="8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pt-BR" sz="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Afiliação: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28AC9A-FA7B-F4CA-9A7D-A8A1FD89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690" y="0"/>
            <a:ext cx="4813213" cy="1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2D74707-5D08-571E-CE33-15AFE6B32C38}"/>
              </a:ext>
            </a:extLst>
          </p:cNvPr>
          <p:cNvSpPr/>
          <p:nvPr/>
        </p:nvSpPr>
        <p:spPr>
          <a:xfrm>
            <a:off x="151690" y="1694843"/>
            <a:ext cx="4813213" cy="7193125"/>
          </a:xfrm>
          <a:prstGeom prst="roundRect">
            <a:avLst>
              <a:gd name="adj" fmla="val 416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800" dirty="0">
              <a:solidFill>
                <a:srgbClr val="0044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1477D91-D961-76FD-63C2-C744135518F3}"/>
              </a:ext>
            </a:extLst>
          </p:cNvPr>
          <p:cNvSpPr txBox="1"/>
          <p:nvPr/>
        </p:nvSpPr>
        <p:spPr>
          <a:xfrm>
            <a:off x="178597" y="1772828"/>
            <a:ext cx="4702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Introdução</a:t>
            </a:r>
            <a:endParaRPr lang="pt-BR" sz="1400" b="1" dirty="0">
              <a:solidFill>
                <a:srgbClr val="0044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AD18CE-83D3-CD4E-F09A-D7CC8A92C025}"/>
              </a:ext>
            </a:extLst>
          </p:cNvPr>
          <p:cNvSpPr txBox="1"/>
          <p:nvPr/>
        </p:nvSpPr>
        <p:spPr>
          <a:xfrm>
            <a:off x="178597" y="2790654"/>
            <a:ext cx="47021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Objetivo</a:t>
            </a:r>
            <a:endParaRPr lang="pt-BR" sz="1400" b="1" dirty="0">
              <a:solidFill>
                <a:srgbClr val="0044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A068E0-6A7F-50F8-D638-5376D835D734}"/>
              </a:ext>
            </a:extLst>
          </p:cNvPr>
          <p:cNvSpPr txBox="1"/>
          <p:nvPr/>
        </p:nvSpPr>
        <p:spPr>
          <a:xfrm>
            <a:off x="178597" y="3481070"/>
            <a:ext cx="4702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Metodologia</a:t>
            </a:r>
            <a:endParaRPr lang="pt-BR" sz="1400" b="1" dirty="0">
              <a:solidFill>
                <a:srgbClr val="0044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4F86E5-B032-8AFD-617D-1A8DF23A910D}"/>
              </a:ext>
            </a:extLst>
          </p:cNvPr>
          <p:cNvSpPr txBox="1"/>
          <p:nvPr/>
        </p:nvSpPr>
        <p:spPr>
          <a:xfrm>
            <a:off x="169432" y="4494652"/>
            <a:ext cx="235128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Resultados</a:t>
            </a:r>
            <a:endParaRPr lang="pt-BR" sz="1400" b="1" dirty="0">
              <a:solidFill>
                <a:srgbClr val="0044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701FF7-1BAF-4EE6-BD80-941A2299E1C9}"/>
              </a:ext>
            </a:extLst>
          </p:cNvPr>
          <p:cNvSpPr txBox="1"/>
          <p:nvPr/>
        </p:nvSpPr>
        <p:spPr>
          <a:xfrm>
            <a:off x="169432" y="7696981"/>
            <a:ext cx="4702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Conclusão</a:t>
            </a:r>
            <a:endParaRPr lang="pt-BR" sz="1400" b="1" dirty="0">
              <a:solidFill>
                <a:srgbClr val="0044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Elementos do gráfico: títulos, eixos, legendas, rótulos e linhas">
            <a:extLst>
              <a:ext uri="{FF2B5EF4-FFF2-40B4-BE49-F238E27FC236}">
                <a16:creationId xmlns:a16="http://schemas.microsoft.com/office/drawing/2014/main" id="{ADD685A3-3A38-7305-131C-5355AA7C8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3"/>
          <a:stretch/>
        </p:blipFill>
        <p:spPr bwMode="auto">
          <a:xfrm>
            <a:off x="2679138" y="4587119"/>
            <a:ext cx="1972156" cy="10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E4E059-CB8B-AF10-4220-76F0E2280722}"/>
              </a:ext>
            </a:extLst>
          </p:cNvPr>
          <p:cNvSpPr txBox="1"/>
          <p:nvPr/>
        </p:nvSpPr>
        <p:spPr>
          <a:xfrm>
            <a:off x="2571748" y="5593521"/>
            <a:ext cx="230901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82EAA6-4DD6-891A-1954-1BFF5E49C04C}"/>
              </a:ext>
            </a:extLst>
          </p:cNvPr>
          <p:cNvSpPr txBox="1"/>
          <p:nvPr/>
        </p:nvSpPr>
        <p:spPr>
          <a:xfrm>
            <a:off x="169432" y="6866755"/>
            <a:ext cx="47021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lacus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facilisis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ut labore et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Quis ipsum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suspendisse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ultrices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gravida.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Risus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viverra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maecenas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BR" sz="700" dirty="0" err="1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accumsan</a:t>
            </a:r>
            <a:r>
              <a:rPr lang="pt-BR" sz="700" dirty="0">
                <a:solidFill>
                  <a:srgbClr val="0044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05349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775</TotalTime>
  <Words>746</Words>
  <Application>Microsoft Macintosh PowerPoint</Application>
  <PresentationFormat>Apresentação na tela (16:9)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Álisson Araújo</dc:creator>
  <cp:lastModifiedBy>Francino Azevedo</cp:lastModifiedBy>
  <cp:revision>27</cp:revision>
  <dcterms:created xsi:type="dcterms:W3CDTF">2025-08-06T20:03:16Z</dcterms:created>
  <dcterms:modified xsi:type="dcterms:W3CDTF">2025-08-31T21:52:11Z</dcterms:modified>
</cp:coreProperties>
</file>