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9" roundtripDataSignature="AMtx7mjW6FlpU2gaQ4/5zxupT0EnGOioH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63a63b1a1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63a63b1a1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3a63b1a1a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3a63b1a1a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63a63b1a1a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63a63b1a1a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g35ffd57989d_0_48" title="Certificado - Carta de aceite (2).png"/>
          <p:cNvPicPr preferRelativeResize="0"/>
          <p:nvPr/>
        </p:nvPicPr>
        <p:blipFill rotWithShape="1">
          <a:blip r:embed="rId2">
            <a:alphaModFix/>
          </a:blip>
          <a:srcRect b="20439" l="0" r="0" t="0"/>
          <a:stretch/>
        </p:blipFill>
        <p:spPr>
          <a:xfrm>
            <a:off x="0" y="25"/>
            <a:ext cx="9143956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g35ffd57989d_0_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77094" y="4485000"/>
            <a:ext cx="762106" cy="353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5ffd57989d_0_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g35ffd57989d_0_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fd57989d_0_42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g35ffd57989d_0_42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g35ffd57989d_0_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35ffd57989d_0_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g35ffd57989d_0_7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g35ffd57989d_0_7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g35ffd57989d_0_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5ffd57989d_0_11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g35ffd57989d_0_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35ffd57989d_0_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g35ffd57989d_0_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g35ffd57989d_0_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5ffd57989d_0_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g35ffd57989d_0_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g35ffd57989d_0_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g35ffd57989d_0_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5ffd57989d_0_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g35ffd57989d_0_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35ffd57989d_0_2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g35ffd57989d_0_2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g35ffd57989d_0_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5ffd57989d_0_3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g35ffd57989d_0_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35ffd57989d_0_3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g35ffd57989d_0_3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g35ffd57989d_0_3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g35ffd57989d_0_3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g35ffd57989d_0_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5ffd57989d_0_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g35ffd57989d_0_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g35ffd57989d_0_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63a63b1a1a_1_0"/>
          <p:cNvSpPr txBox="1"/>
          <p:nvPr>
            <p:ph idx="1" type="subTitle"/>
          </p:nvPr>
        </p:nvSpPr>
        <p:spPr>
          <a:xfrm>
            <a:off x="311700" y="3023325"/>
            <a:ext cx="8520600" cy="7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n-GB" sz="5200">
                <a:solidFill>
                  <a:schemeClr val="dk1"/>
                </a:solidFill>
              </a:rPr>
              <a:t>Auth</a:t>
            </a:r>
            <a:r>
              <a:rPr b="1" lang="en-GB" sz="5200">
                <a:solidFill>
                  <a:schemeClr val="dk1"/>
                </a:solidFill>
              </a:rPr>
              <a:t>ors | Institution</a:t>
            </a:r>
            <a:br>
              <a:rPr b="1" lang="en-GB" sz="5200">
                <a:solidFill>
                  <a:schemeClr val="dk1"/>
                </a:solidFill>
              </a:rPr>
            </a:br>
            <a:r>
              <a:rPr lang="en-GB" sz="5200">
                <a:solidFill>
                  <a:schemeClr val="dk1"/>
                </a:solidFill>
              </a:rPr>
              <a:t> </a:t>
            </a:r>
            <a:r>
              <a:rPr b="1" lang="en-GB" sz="5200">
                <a:solidFill>
                  <a:schemeClr val="dk1"/>
                </a:solidFill>
              </a:rPr>
              <a:t>Support</a:t>
            </a:r>
            <a:endParaRPr b="1" sz="5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325"/>
              <a:buFont typeface="Arial"/>
              <a:buNone/>
            </a:pPr>
            <a:r>
              <a:t/>
            </a:r>
            <a:endParaRPr b="1" sz="52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b="1" sz="1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g363a63b1a1a_1_0"/>
          <p:cNvSpPr txBox="1"/>
          <p:nvPr/>
        </p:nvSpPr>
        <p:spPr>
          <a:xfrm>
            <a:off x="311700" y="2017650"/>
            <a:ext cx="8618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Title</a:t>
            </a:r>
            <a:endParaRPr b="1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>
                <a:solidFill>
                  <a:schemeClr val="dk1"/>
                </a:solidFill>
              </a:rPr>
              <a:t>Attention:</a:t>
            </a:r>
            <a:r>
              <a:rPr lang="en-GB">
                <a:solidFill>
                  <a:schemeClr val="dk1"/>
                </a:solidFill>
              </a:rPr>
              <a:t> use capital letters only for proper names and taxonomic groups.</a:t>
            </a:r>
            <a:endParaRPr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dk1"/>
                </a:solidFill>
              </a:rPr>
              <a:t>Example: </a:t>
            </a:r>
            <a:r>
              <a:rPr i="1" lang="en-GB">
                <a:solidFill>
                  <a:schemeClr val="dk1"/>
                </a:solidFill>
              </a:rPr>
              <a:t>"Comparative anatomy of species of</a:t>
            </a:r>
            <a:r>
              <a:rPr lang="en-GB">
                <a:solidFill>
                  <a:schemeClr val="dk1"/>
                </a:solidFill>
              </a:rPr>
              <a:t> Astyanax </a:t>
            </a:r>
            <a:r>
              <a:rPr i="1" lang="en-GB">
                <a:solidFill>
                  <a:schemeClr val="dk1"/>
                </a:solidFill>
              </a:rPr>
              <a:t>Baird &amp; Girard, 1854 (Characiformes: Characidae) from the Upper Paraná basin, focusing on skeletal characters"</a:t>
            </a:r>
            <a:endParaRPr sz="2100">
              <a:solidFill>
                <a:schemeClr val="dk1"/>
              </a:solidFill>
            </a:endParaRPr>
          </a:p>
        </p:txBody>
      </p:sp>
      <p:grpSp>
        <p:nvGrpSpPr>
          <p:cNvPr id="61" name="Google Shape;61;g363a63b1a1a_1_0"/>
          <p:cNvGrpSpPr/>
          <p:nvPr/>
        </p:nvGrpSpPr>
        <p:grpSpPr>
          <a:xfrm>
            <a:off x="4057950" y="3546075"/>
            <a:ext cx="1028100" cy="942000"/>
            <a:chOff x="4210350" y="3999900"/>
            <a:chExt cx="1028100" cy="942000"/>
          </a:xfrm>
        </p:grpSpPr>
        <p:sp>
          <p:nvSpPr>
            <p:cNvPr id="62" name="Google Shape;62;g363a63b1a1a_1_0"/>
            <p:cNvSpPr/>
            <p:nvPr/>
          </p:nvSpPr>
          <p:spPr>
            <a:xfrm>
              <a:off x="4210350" y="3999900"/>
              <a:ext cx="1028100" cy="942000"/>
            </a:xfrm>
            <a:prstGeom prst="rect">
              <a:avLst/>
            </a:prstGeom>
            <a:noFill/>
            <a:ln cap="flat" cmpd="sng" w="9525">
              <a:solidFill>
                <a:schemeClr val="dk1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t/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363a63b1a1a_1_0"/>
            <p:cNvSpPr txBox="1"/>
            <p:nvPr/>
          </p:nvSpPr>
          <p:spPr>
            <a:xfrm>
              <a:off x="4300350" y="4456950"/>
              <a:ext cx="848100" cy="332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20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GB" sz="1000">
                  <a:solidFill>
                    <a:schemeClr val="dk1"/>
                  </a:solidFill>
                </a:rPr>
                <a:t>Institution Logo</a:t>
              </a:r>
              <a:endParaRPr b="1" sz="1000">
                <a:solidFill>
                  <a:schemeClr val="dk1"/>
                </a:solidFill>
              </a:endParaRPr>
            </a:p>
            <a:p>
              <a:pPr indent="0" lvl="0" marL="0" marR="0" rtl="0" algn="ctr">
                <a:lnSpc>
                  <a:spcPct val="120000"/>
                </a:lnSpc>
                <a:spcBef>
                  <a:spcPts val="120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t/>
              </a:r>
              <a:endParaRPr b="1" sz="1000">
                <a:solidFill>
                  <a:schemeClr val="dk1"/>
                </a:solidFill>
              </a:endParaRPr>
            </a:p>
          </p:txBody>
        </p:sp>
      </p:grpSp>
      <p:pic>
        <p:nvPicPr>
          <p:cNvPr id="64" name="Google Shape;64;g363a63b1a1a_1_0" title="Logo Galoá - Pret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738" y="4488075"/>
            <a:ext cx="750568" cy="33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g363a63b1a1a_1_0"/>
          <p:cNvSpPr/>
          <p:nvPr/>
        </p:nvSpPr>
        <p:spPr>
          <a:xfrm>
            <a:off x="311700" y="3878775"/>
            <a:ext cx="1028100" cy="9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1300">
                <a:solidFill>
                  <a:schemeClr val="dk1"/>
                </a:solidFill>
              </a:rPr>
              <a:t>Your Video Here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63a63b1a1a_1_5"/>
          <p:cNvSpPr txBox="1"/>
          <p:nvPr/>
        </p:nvSpPr>
        <p:spPr>
          <a:xfrm>
            <a:off x="3072000" y="1750975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General Instructions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1" name="Google Shape;71;g363a63b1a1a_1_5"/>
          <p:cNvSpPr txBox="1"/>
          <p:nvPr/>
        </p:nvSpPr>
        <p:spPr>
          <a:xfrm>
            <a:off x="1436350" y="2322100"/>
            <a:ext cx="6730200" cy="19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200">
                <a:solidFill>
                  <a:schemeClr val="dk1"/>
                </a:solidFill>
              </a:rPr>
              <a:t>This template is optional:</a:t>
            </a:r>
            <a:endParaRPr b="1" sz="12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❑"/>
            </a:pPr>
            <a:r>
              <a:rPr lang="en-GB" sz="1200">
                <a:solidFill>
                  <a:schemeClr val="dk1"/>
                </a:solidFill>
              </a:rPr>
              <a:t>The presentation time is </a:t>
            </a:r>
            <a:r>
              <a:rPr b="1" lang="en-GB" sz="1200">
                <a:solidFill>
                  <a:schemeClr val="dk1"/>
                </a:solidFill>
              </a:rPr>
              <a:t>5 to 10 minutes maximum</a:t>
            </a:r>
            <a:r>
              <a:rPr lang="en-GB" sz="1200">
                <a:solidFill>
                  <a:schemeClr val="dk1"/>
                </a:solidFill>
              </a:rPr>
              <a:t>.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❑"/>
            </a:pPr>
            <a:r>
              <a:rPr b="1" lang="en-GB" sz="1200">
                <a:solidFill>
                  <a:schemeClr val="dk1"/>
                </a:solidFill>
              </a:rPr>
              <a:t>Resolution:</a:t>
            </a:r>
            <a:r>
              <a:rPr lang="en-GB" sz="1200">
                <a:solidFill>
                  <a:schemeClr val="dk1"/>
                </a:solidFill>
              </a:rPr>
              <a:t> 720p and </a:t>
            </a:r>
            <a:r>
              <a:rPr b="1" lang="en-GB" sz="1200">
                <a:solidFill>
                  <a:schemeClr val="dk1"/>
                </a:solidFill>
              </a:rPr>
              <a:t>Screen format:</a:t>
            </a:r>
            <a:r>
              <a:rPr lang="en-GB" sz="1200">
                <a:solidFill>
                  <a:schemeClr val="dk1"/>
                </a:solidFill>
              </a:rPr>
              <a:t> 16:9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00">
              <a:solidFill>
                <a:schemeClr val="dk1"/>
              </a:solidFill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200"/>
              <a:buChar char="❑"/>
            </a:pPr>
            <a:r>
              <a:rPr b="1" lang="en-GB" sz="1200">
                <a:solidFill>
                  <a:schemeClr val="dk1"/>
                </a:solidFill>
              </a:rPr>
              <a:t>Recording format:</a:t>
            </a:r>
            <a:r>
              <a:rPr lang="en-GB" sz="1200">
                <a:solidFill>
                  <a:schemeClr val="dk1"/>
                </a:solidFill>
              </a:rPr>
              <a:t> mp4</a:t>
            </a:r>
            <a:endParaRPr sz="1200">
              <a:solidFill>
                <a:schemeClr val="dk1"/>
              </a:solidFill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52831"/>
              </a:solidFill>
            </a:endParaRPr>
          </a:p>
        </p:txBody>
      </p:sp>
      <p:sp>
        <p:nvSpPr>
          <p:cNvPr id="72" name="Google Shape;72;g363a63b1a1a_1_5"/>
          <p:cNvSpPr/>
          <p:nvPr/>
        </p:nvSpPr>
        <p:spPr>
          <a:xfrm>
            <a:off x="311700" y="3878775"/>
            <a:ext cx="1028100" cy="9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Your Video Here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73" name="Google Shape;73;g363a63b1a1a_1_5" title="Logo Galoá - Pret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738" y="4488075"/>
            <a:ext cx="750568" cy="3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63a63b1a1a_1_29"/>
          <p:cNvSpPr txBox="1"/>
          <p:nvPr/>
        </p:nvSpPr>
        <p:spPr>
          <a:xfrm>
            <a:off x="3072000" y="1874100"/>
            <a:ext cx="3000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GB" sz="1800">
                <a:solidFill>
                  <a:schemeClr val="dk1"/>
                </a:solidFill>
              </a:rPr>
              <a:t>Conclusion</a:t>
            </a:r>
            <a:endParaRPr b="1" sz="1800">
              <a:solidFill>
                <a:schemeClr val="dk1"/>
              </a:solidFill>
            </a:endParaRPr>
          </a:p>
        </p:txBody>
      </p:sp>
      <p:sp>
        <p:nvSpPr>
          <p:cNvPr id="79" name="Google Shape;79;g363a63b1a1a_1_29"/>
          <p:cNvSpPr txBox="1"/>
          <p:nvPr/>
        </p:nvSpPr>
        <p:spPr>
          <a:xfrm>
            <a:off x="1952400" y="3687550"/>
            <a:ext cx="5239200" cy="458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GB" sz="2200">
                <a:solidFill>
                  <a:schemeClr val="dk2"/>
                </a:solidFill>
              </a:rPr>
              <a:t>Acknowledgments and Questions</a:t>
            </a:r>
            <a:endParaRPr b="1" sz="2200">
              <a:solidFill>
                <a:schemeClr val="dk2"/>
              </a:solidFill>
            </a:endParaRPr>
          </a:p>
        </p:txBody>
      </p:sp>
      <p:sp>
        <p:nvSpPr>
          <p:cNvPr id="80" name="Google Shape;80;g363a63b1a1a_1_29"/>
          <p:cNvSpPr/>
          <p:nvPr/>
        </p:nvSpPr>
        <p:spPr>
          <a:xfrm>
            <a:off x="311700" y="3878775"/>
            <a:ext cx="1028100" cy="9420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-GB" sz="1300">
                <a:solidFill>
                  <a:schemeClr val="dk1"/>
                </a:solidFill>
              </a:rPr>
              <a:t>Your Video Here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300"/>
          </a:p>
        </p:txBody>
      </p:sp>
      <p:pic>
        <p:nvPicPr>
          <p:cNvPr id="81" name="Google Shape;81;g363a63b1a1a_1_29" title="Logo Galoá - Pret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1738" y="4488075"/>
            <a:ext cx="750568" cy="33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2021-09-09T14:02:56Z</dcterms:created>
  <dc:creator>Willian Rocha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1033-11.1.0.10161</vt:lpwstr>
  </property>
</Properties>
</file>